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0" r:id="rId1"/>
  </p:sldMasterIdLst>
  <p:notesMasterIdLst>
    <p:notesMasterId r:id="rId46"/>
  </p:notesMasterIdLst>
  <p:sldIdLst>
    <p:sldId id="257" r:id="rId2"/>
    <p:sldId id="258" r:id="rId3"/>
    <p:sldId id="275" r:id="rId4"/>
    <p:sldId id="276" r:id="rId5"/>
    <p:sldId id="278" r:id="rId6"/>
    <p:sldId id="277" r:id="rId7"/>
    <p:sldId id="279" r:id="rId8"/>
    <p:sldId id="281" r:id="rId9"/>
    <p:sldId id="282" r:id="rId10"/>
    <p:sldId id="284" r:id="rId11"/>
    <p:sldId id="285" r:id="rId12"/>
    <p:sldId id="286" r:id="rId13"/>
    <p:sldId id="287" r:id="rId14"/>
    <p:sldId id="288" r:id="rId15"/>
    <p:sldId id="289" r:id="rId16"/>
    <p:sldId id="290" r:id="rId17"/>
    <p:sldId id="259" r:id="rId18"/>
    <p:sldId id="260" r:id="rId19"/>
    <p:sldId id="291" r:id="rId20"/>
    <p:sldId id="292" r:id="rId21"/>
    <p:sldId id="261" r:id="rId22"/>
    <p:sldId id="293" r:id="rId23"/>
    <p:sldId id="294" r:id="rId24"/>
    <p:sldId id="295" r:id="rId25"/>
    <p:sldId id="296" r:id="rId26"/>
    <p:sldId id="297" r:id="rId27"/>
    <p:sldId id="298" r:id="rId28"/>
    <p:sldId id="299" r:id="rId29"/>
    <p:sldId id="283" r:id="rId30"/>
    <p:sldId id="262" r:id="rId31"/>
    <p:sldId id="263" r:id="rId32"/>
    <p:sldId id="264" r:id="rId33"/>
    <p:sldId id="265" r:id="rId34"/>
    <p:sldId id="266" r:id="rId35"/>
    <p:sldId id="267" r:id="rId36"/>
    <p:sldId id="268" r:id="rId37"/>
    <p:sldId id="269" r:id="rId38"/>
    <p:sldId id="300" r:id="rId39"/>
    <p:sldId id="301" r:id="rId40"/>
    <p:sldId id="270" r:id="rId41"/>
    <p:sldId id="271" r:id="rId42"/>
    <p:sldId id="272" r:id="rId43"/>
    <p:sldId id="273" r:id="rId44"/>
    <p:sldId id="274" r:id="rId4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Stijl, gemiddeld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Stijl, licht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3" autoAdjust="0"/>
    <p:restoredTop sz="94660"/>
  </p:normalViewPr>
  <p:slideViewPr>
    <p:cSldViewPr snapToGrid="0">
      <p:cViewPr>
        <p:scale>
          <a:sx n="81" d="100"/>
          <a:sy n="81" d="100"/>
        </p:scale>
        <p:origin x="51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F7CF1B-1B6D-4725-8D56-B6BC499A0780}"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nl-NL"/>
        </a:p>
      </dgm:t>
    </dgm:pt>
    <dgm:pt modelId="{BEB36FA5-0FE6-4689-A9BD-7D8415044460}">
      <dgm:prSet phldrT="[Teks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nl-NL" b="1" dirty="0" smtClean="0"/>
            <a:t>Opdracht</a:t>
          </a:r>
          <a:endParaRPr lang="nl-NL" b="1" dirty="0"/>
        </a:p>
      </dgm:t>
    </dgm:pt>
    <dgm:pt modelId="{4883511A-9F7D-474F-B080-DC583AC1AD8D}" type="parTrans" cxnId="{3B6EFB78-34F4-49F0-BE9C-20F4834FE825}">
      <dgm:prSet/>
      <dgm:spPr/>
      <dgm:t>
        <a:bodyPr/>
        <a:lstStyle/>
        <a:p>
          <a:endParaRPr lang="nl-NL"/>
        </a:p>
      </dgm:t>
    </dgm:pt>
    <dgm:pt modelId="{E13B4F3D-DDA7-461D-9A39-7B034D0DCE4D}" type="sibTrans" cxnId="{3B6EFB78-34F4-49F0-BE9C-20F4834FE825}">
      <dgm:prSet/>
      <dgm:spPr/>
      <dgm:t>
        <a:bodyPr/>
        <a:lstStyle/>
        <a:p>
          <a:endParaRPr lang="nl-NL"/>
        </a:p>
      </dgm:t>
    </dgm:pt>
    <dgm:pt modelId="{B886744F-E6AE-4634-BCE1-BA23ECC319A1}">
      <dgm:prSet phldrT="[Teks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nl-NL" b="1" dirty="0" smtClean="0"/>
            <a:t>Divergeren</a:t>
          </a:r>
          <a:endParaRPr lang="nl-NL" b="1" dirty="0"/>
        </a:p>
      </dgm:t>
    </dgm:pt>
    <dgm:pt modelId="{CA02DDD3-B4AE-46AE-BF8D-177F735C953A}" type="parTrans" cxnId="{9EA281CF-DD7E-4B12-BA45-EA65B8E0D0B5}">
      <dgm:prSet/>
      <dgm:spPr/>
      <dgm:t>
        <a:bodyPr/>
        <a:lstStyle/>
        <a:p>
          <a:endParaRPr lang="nl-NL"/>
        </a:p>
      </dgm:t>
    </dgm:pt>
    <dgm:pt modelId="{1EE413CE-645A-4291-9FFE-EB2781C6AF6A}" type="sibTrans" cxnId="{9EA281CF-DD7E-4B12-BA45-EA65B8E0D0B5}">
      <dgm:prSet/>
      <dgm:spPr/>
      <dgm:t>
        <a:bodyPr/>
        <a:lstStyle/>
        <a:p>
          <a:endParaRPr lang="nl-NL"/>
        </a:p>
      </dgm:t>
    </dgm:pt>
    <dgm:pt modelId="{5F5C2D79-B9D3-4AF4-BA87-0E13C21CCA99}">
      <dgm:prSet phldrT="[Teks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nl-NL" b="1" dirty="0" smtClean="0"/>
            <a:t>Convergeren</a:t>
          </a:r>
          <a:endParaRPr lang="nl-NL" b="1" dirty="0"/>
        </a:p>
      </dgm:t>
    </dgm:pt>
    <dgm:pt modelId="{B1F8EC07-8B0A-4C4F-A6A3-EA3AB5669E66}" type="parTrans" cxnId="{C3210F69-976D-4A42-8ADA-F51528CB656D}">
      <dgm:prSet/>
      <dgm:spPr/>
      <dgm:t>
        <a:bodyPr/>
        <a:lstStyle/>
        <a:p>
          <a:endParaRPr lang="nl-NL"/>
        </a:p>
      </dgm:t>
    </dgm:pt>
    <dgm:pt modelId="{9939BB6E-0BBA-4DE8-8E49-DBFC6160A6F2}" type="sibTrans" cxnId="{C3210F69-976D-4A42-8ADA-F51528CB656D}">
      <dgm:prSet/>
      <dgm:spPr/>
      <dgm:t>
        <a:bodyPr/>
        <a:lstStyle/>
        <a:p>
          <a:endParaRPr lang="nl-NL"/>
        </a:p>
      </dgm:t>
    </dgm:pt>
    <dgm:pt modelId="{755C885B-8FF1-491F-93AC-84F9A1E103B0}">
      <dgm:prSe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nl-NL" b="1" dirty="0" smtClean="0"/>
            <a:t>Optimaliseren</a:t>
          </a:r>
        </a:p>
      </dgm:t>
    </dgm:pt>
    <dgm:pt modelId="{53CAF514-C4FC-4694-8662-9031052C99B5}" type="parTrans" cxnId="{2311C5E7-A965-4D3B-99CF-96C2BA02F7B7}">
      <dgm:prSet/>
      <dgm:spPr/>
      <dgm:t>
        <a:bodyPr/>
        <a:lstStyle/>
        <a:p>
          <a:endParaRPr lang="nl-NL"/>
        </a:p>
      </dgm:t>
    </dgm:pt>
    <dgm:pt modelId="{8C6E16F7-3CD6-41D8-8B77-BF76F993CB96}" type="sibTrans" cxnId="{2311C5E7-A965-4D3B-99CF-96C2BA02F7B7}">
      <dgm:prSet/>
      <dgm:spPr/>
      <dgm:t>
        <a:bodyPr/>
        <a:lstStyle/>
        <a:p>
          <a:endParaRPr lang="nl-NL"/>
        </a:p>
      </dgm:t>
    </dgm:pt>
    <dgm:pt modelId="{A0D0DCD9-2EAE-4BA1-B136-2D5C7E90D4A7}">
      <dgm:prSe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nl-NL" sz="1600" dirty="0" smtClean="0"/>
            <a:t>Ideeën generen</a:t>
          </a:r>
          <a:endParaRPr lang="nl-NL" sz="1600" dirty="0"/>
        </a:p>
      </dgm:t>
    </dgm:pt>
    <dgm:pt modelId="{CE4613FB-6692-41DE-907D-C199EA0D3866}" type="parTrans" cxnId="{21DC6B5C-8C52-4F0A-BD49-766504CDF55F}">
      <dgm:prSet/>
      <dgm:spPr/>
      <dgm:t>
        <a:bodyPr/>
        <a:lstStyle/>
        <a:p>
          <a:endParaRPr lang="nl-NL"/>
        </a:p>
      </dgm:t>
    </dgm:pt>
    <dgm:pt modelId="{F35BE7CE-5825-4D24-A399-49D4777AB9CB}" type="sibTrans" cxnId="{21DC6B5C-8C52-4F0A-BD49-766504CDF55F}">
      <dgm:prSet/>
      <dgm:spPr/>
      <dgm:t>
        <a:bodyPr/>
        <a:lstStyle/>
        <a:p>
          <a:endParaRPr lang="nl-NL"/>
        </a:p>
      </dgm:t>
    </dgm:pt>
    <dgm:pt modelId="{F78E559C-5379-472F-8322-4D8ACEF04D36}">
      <dgm:prSe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nl-NL" sz="1600" dirty="0" smtClean="0"/>
            <a:t>Kansrijke ideeën selecteren</a:t>
          </a:r>
          <a:endParaRPr lang="nl-NL" sz="1600" dirty="0"/>
        </a:p>
      </dgm:t>
    </dgm:pt>
    <dgm:pt modelId="{B9E09A34-DADD-41D9-BE3F-EE61E126446B}" type="parTrans" cxnId="{7A60486A-AC18-4287-93C3-BB626DA3E4D3}">
      <dgm:prSet/>
      <dgm:spPr/>
      <dgm:t>
        <a:bodyPr/>
        <a:lstStyle/>
        <a:p>
          <a:endParaRPr lang="nl-NL"/>
        </a:p>
      </dgm:t>
    </dgm:pt>
    <dgm:pt modelId="{B87CF409-163E-4C78-8E7A-942589DD024C}" type="sibTrans" cxnId="{7A60486A-AC18-4287-93C3-BB626DA3E4D3}">
      <dgm:prSet/>
      <dgm:spPr/>
      <dgm:t>
        <a:bodyPr/>
        <a:lstStyle/>
        <a:p>
          <a:endParaRPr lang="nl-NL"/>
        </a:p>
      </dgm:t>
    </dgm:pt>
    <dgm:pt modelId="{7D867A09-BB5B-41AA-8A57-B44648BD2AA2}">
      <dgm:prSe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nl-NL" sz="1600" dirty="0" smtClean="0"/>
            <a:t>Eisen</a:t>
          </a:r>
          <a:endParaRPr lang="nl-NL" sz="1600" dirty="0"/>
        </a:p>
      </dgm:t>
    </dgm:pt>
    <dgm:pt modelId="{7DE773D7-C715-44DD-AABF-B2B2B5227AFC}" type="parTrans" cxnId="{00F32E83-43C0-4724-AE76-D2EF5D59F877}">
      <dgm:prSet/>
      <dgm:spPr/>
      <dgm:t>
        <a:bodyPr/>
        <a:lstStyle/>
        <a:p>
          <a:endParaRPr lang="nl-NL"/>
        </a:p>
      </dgm:t>
    </dgm:pt>
    <dgm:pt modelId="{C49789AA-C37E-498A-81C5-7BC3644D45FC}" type="sibTrans" cxnId="{00F32E83-43C0-4724-AE76-D2EF5D59F877}">
      <dgm:prSet/>
      <dgm:spPr/>
      <dgm:t>
        <a:bodyPr/>
        <a:lstStyle/>
        <a:p>
          <a:endParaRPr lang="nl-NL"/>
        </a:p>
      </dgm:t>
    </dgm:pt>
    <dgm:pt modelId="{130B8B51-9F15-451B-8D84-0F2288586EBE}">
      <dgm:prSe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nl-NL" sz="1600" dirty="0" smtClean="0"/>
            <a:t>Ideeën verbeteren</a:t>
          </a:r>
          <a:endParaRPr lang="nl-NL" sz="1600" dirty="0"/>
        </a:p>
      </dgm:t>
    </dgm:pt>
    <dgm:pt modelId="{56C7ACD5-3C1E-4EE7-A177-64CCCD2A832A}" type="parTrans" cxnId="{D4F882DA-EDC1-4C89-A00A-0547548BE923}">
      <dgm:prSet/>
      <dgm:spPr/>
      <dgm:t>
        <a:bodyPr/>
        <a:lstStyle/>
        <a:p>
          <a:endParaRPr lang="nl-NL"/>
        </a:p>
      </dgm:t>
    </dgm:pt>
    <dgm:pt modelId="{BC094149-2AAB-4F6C-9EDF-FF6934833A4C}" type="sibTrans" cxnId="{D4F882DA-EDC1-4C89-A00A-0547548BE923}">
      <dgm:prSet/>
      <dgm:spPr/>
      <dgm:t>
        <a:bodyPr/>
        <a:lstStyle/>
        <a:p>
          <a:endParaRPr lang="nl-NL"/>
        </a:p>
      </dgm:t>
    </dgm:pt>
    <dgm:pt modelId="{CDA9D98E-9058-4A03-901E-4D52553A9AB1}" type="pres">
      <dgm:prSet presAssocID="{C9F7CF1B-1B6D-4725-8D56-B6BC499A0780}" presName="Name0" presStyleCnt="0">
        <dgm:presLayoutVars>
          <dgm:dir/>
          <dgm:animLvl val="lvl"/>
          <dgm:resizeHandles val="exact"/>
        </dgm:presLayoutVars>
      </dgm:prSet>
      <dgm:spPr/>
      <dgm:t>
        <a:bodyPr/>
        <a:lstStyle/>
        <a:p>
          <a:endParaRPr lang="nl-NL"/>
        </a:p>
      </dgm:t>
    </dgm:pt>
    <dgm:pt modelId="{F18E50C0-2D9F-44D8-B467-F6E2D1711966}" type="pres">
      <dgm:prSet presAssocID="{C9F7CF1B-1B6D-4725-8D56-B6BC499A0780}" presName="tSp" presStyleCnt="0"/>
      <dgm:spPr/>
    </dgm:pt>
    <dgm:pt modelId="{708D83FA-00C9-4BFE-8381-965C635797C9}" type="pres">
      <dgm:prSet presAssocID="{C9F7CF1B-1B6D-4725-8D56-B6BC499A0780}" presName="bSp" presStyleCnt="0"/>
      <dgm:spPr/>
    </dgm:pt>
    <dgm:pt modelId="{232205A0-5C73-4D92-AECF-B5AEDA48EF0C}" type="pres">
      <dgm:prSet presAssocID="{C9F7CF1B-1B6D-4725-8D56-B6BC499A0780}" presName="process" presStyleCnt="0"/>
      <dgm:spPr/>
    </dgm:pt>
    <dgm:pt modelId="{B5598B11-F800-451A-8923-0CBC49F3042A}" type="pres">
      <dgm:prSet presAssocID="{BEB36FA5-0FE6-4689-A9BD-7D8415044460}" presName="composite1" presStyleCnt="0"/>
      <dgm:spPr/>
    </dgm:pt>
    <dgm:pt modelId="{C1147FB7-D9E2-4493-A877-36DC4AC84C69}" type="pres">
      <dgm:prSet presAssocID="{BEB36FA5-0FE6-4689-A9BD-7D8415044460}" presName="dummyNode1" presStyleLbl="node1" presStyleIdx="0" presStyleCnt="4"/>
      <dgm:spPr/>
    </dgm:pt>
    <dgm:pt modelId="{3882D436-51DC-4FC0-8709-9A3E67C0CD4A}" type="pres">
      <dgm:prSet presAssocID="{BEB36FA5-0FE6-4689-A9BD-7D8415044460}" presName="childNode1" presStyleLbl="bgAcc1" presStyleIdx="0" presStyleCnt="4">
        <dgm:presLayoutVars>
          <dgm:bulletEnabled val="1"/>
        </dgm:presLayoutVars>
      </dgm:prSet>
      <dgm:spPr/>
      <dgm:t>
        <a:bodyPr/>
        <a:lstStyle/>
        <a:p>
          <a:endParaRPr lang="nl-NL"/>
        </a:p>
      </dgm:t>
    </dgm:pt>
    <dgm:pt modelId="{C136FA44-0033-49AA-B9BB-E45879A790B2}" type="pres">
      <dgm:prSet presAssocID="{BEB36FA5-0FE6-4689-A9BD-7D8415044460}" presName="childNode1tx" presStyleLbl="bgAcc1" presStyleIdx="0" presStyleCnt="4">
        <dgm:presLayoutVars>
          <dgm:bulletEnabled val="1"/>
        </dgm:presLayoutVars>
      </dgm:prSet>
      <dgm:spPr/>
      <dgm:t>
        <a:bodyPr/>
        <a:lstStyle/>
        <a:p>
          <a:endParaRPr lang="nl-NL"/>
        </a:p>
      </dgm:t>
    </dgm:pt>
    <dgm:pt modelId="{4728F96A-07C5-4A6B-9AD6-2F7ED5FB744B}" type="pres">
      <dgm:prSet presAssocID="{BEB36FA5-0FE6-4689-A9BD-7D8415044460}" presName="parentNode1" presStyleLbl="node1" presStyleIdx="0" presStyleCnt="4">
        <dgm:presLayoutVars>
          <dgm:chMax val="1"/>
          <dgm:bulletEnabled val="1"/>
        </dgm:presLayoutVars>
      </dgm:prSet>
      <dgm:spPr/>
      <dgm:t>
        <a:bodyPr/>
        <a:lstStyle/>
        <a:p>
          <a:endParaRPr lang="nl-NL"/>
        </a:p>
      </dgm:t>
    </dgm:pt>
    <dgm:pt modelId="{2DA5D10C-C41B-4916-8579-B0BD90FF4A60}" type="pres">
      <dgm:prSet presAssocID="{BEB36FA5-0FE6-4689-A9BD-7D8415044460}" presName="connSite1" presStyleCnt="0"/>
      <dgm:spPr/>
    </dgm:pt>
    <dgm:pt modelId="{6991E47D-45C0-4CBD-AB04-AA9DD822A82D}" type="pres">
      <dgm:prSet presAssocID="{E13B4F3D-DDA7-461D-9A39-7B034D0DCE4D}" presName="Name9" presStyleLbl="sibTrans2D1" presStyleIdx="0" presStyleCnt="3"/>
      <dgm:spPr/>
      <dgm:t>
        <a:bodyPr/>
        <a:lstStyle/>
        <a:p>
          <a:endParaRPr lang="nl-NL"/>
        </a:p>
      </dgm:t>
    </dgm:pt>
    <dgm:pt modelId="{A0AAF5A4-F68E-4071-A808-1631C692DC63}" type="pres">
      <dgm:prSet presAssocID="{B886744F-E6AE-4634-BCE1-BA23ECC319A1}" presName="composite2" presStyleCnt="0"/>
      <dgm:spPr/>
    </dgm:pt>
    <dgm:pt modelId="{B4E0C75A-0E48-492D-AC7C-88864CD0BF1F}" type="pres">
      <dgm:prSet presAssocID="{B886744F-E6AE-4634-BCE1-BA23ECC319A1}" presName="dummyNode2" presStyleLbl="node1" presStyleIdx="0" presStyleCnt="4"/>
      <dgm:spPr/>
    </dgm:pt>
    <dgm:pt modelId="{642F49FD-6AD3-48E4-BE89-7F5A16D03F14}" type="pres">
      <dgm:prSet presAssocID="{B886744F-E6AE-4634-BCE1-BA23ECC319A1}" presName="childNode2" presStyleLbl="bgAcc1" presStyleIdx="1" presStyleCnt="4">
        <dgm:presLayoutVars>
          <dgm:bulletEnabled val="1"/>
        </dgm:presLayoutVars>
      </dgm:prSet>
      <dgm:spPr/>
      <dgm:t>
        <a:bodyPr/>
        <a:lstStyle/>
        <a:p>
          <a:endParaRPr lang="nl-NL"/>
        </a:p>
      </dgm:t>
    </dgm:pt>
    <dgm:pt modelId="{6EFF5C67-41AD-44F4-9E08-E62288A026FF}" type="pres">
      <dgm:prSet presAssocID="{B886744F-E6AE-4634-BCE1-BA23ECC319A1}" presName="childNode2tx" presStyleLbl="bgAcc1" presStyleIdx="1" presStyleCnt="4">
        <dgm:presLayoutVars>
          <dgm:bulletEnabled val="1"/>
        </dgm:presLayoutVars>
      </dgm:prSet>
      <dgm:spPr/>
      <dgm:t>
        <a:bodyPr/>
        <a:lstStyle/>
        <a:p>
          <a:endParaRPr lang="nl-NL"/>
        </a:p>
      </dgm:t>
    </dgm:pt>
    <dgm:pt modelId="{2B1B37EB-6D57-442C-85D9-3F7436B31160}" type="pres">
      <dgm:prSet presAssocID="{B886744F-E6AE-4634-BCE1-BA23ECC319A1}" presName="parentNode2" presStyleLbl="node1" presStyleIdx="1" presStyleCnt="4">
        <dgm:presLayoutVars>
          <dgm:chMax val="0"/>
          <dgm:bulletEnabled val="1"/>
        </dgm:presLayoutVars>
      </dgm:prSet>
      <dgm:spPr/>
      <dgm:t>
        <a:bodyPr/>
        <a:lstStyle/>
        <a:p>
          <a:endParaRPr lang="nl-NL"/>
        </a:p>
      </dgm:t>
    </dgm:pt>
    <dgm:pt modelId="{2F34162D-0F46-483F-B04E-4B49EE6AC264}" type="pres">
      <dgm:prSet presAssocID="{B886744F-E6AE-4634-BCE1-BA23ECC319A1}" presName="connSite2" presStyleCnt="0"/>
      <dgm:spPr/>
    </dgm:pt>
    <dgm:pt modelId="{F77D49E3-80BF-4896-B128-1ACE0E235704}" type="pres">
      <dgm:prSet presAssocID="{1EE413CE-645A-4291-9FFE-EB2781C6AF6A}" presName="Name18" presStyleLbl="sibTrans2D1" presStyleIdx="1" presStyleCnt="3"/>
      <dgm:spPr/>
      <dgm:t>
        <a:bodyPr/>
        <a:lstStyle/>
        <a:p>
          <a:endParaRPr lang="nl-NL"/>
        </a:p>
      </dgm:t>
    </dgm:pt>
    <dgm:pt modelId="{3B9CD24E-8E1F-429B-AAD4-D2C08F3BF290}" type="pres">
      <dgm:prSet presAssocID="{5F5C2D79-B9D3-4AF4-BA87-0E13C21CCA99}" presName="composite1" presStyleCnt="0"/>
      <dgm:spPr/>
    </dgm:pt>
    <dgm:pt modelId="{24F0E248-91DA-4EBE-ACA7-F9E1AE4EDD90}" type="pres">
      <dgm:prSet presAssocID="{5F5C2D79-B9D3-4AF4-BA87-0E13C21CCA99}" presName="dummyNode1" presStyleLbl="node1" presStyleIdx="1" presStyleCnt="4"/>
      <dgm:spPr/>
    </dgm:pt>
    <dgm:pt modelId="{D1384ADE-7AFB-4B3B-94D5-08D5E0BB1687}" type="pres">
      <dgm:prSet presAssocID="{5F5C2D79-B9D3-4AF4-BA87-0E13C21CCA99}" presName="childNode1" presStyleLbl="bgAcc1" presStyleIdx="2" presStyleCnt="4">
        <dgm:presLayoutVars>
          <dgm:bulletEnabled val="1"/>
        </dgm:presLayoutVars>
      </dgm:prSet>
      <dgm:spPr/>
      <dgm:t>
        <a:bodyPr/>
        <a:lstStyle/>
        <a:p>
          <a:endParaRPr lang="nl-NL"/>
        </a:p>
      </dgm:t>
    </dgm:pt>
    <dgm:pt modelId="{F1BEC2B0-04D5-4CDC-8F57-037FEB034129}" type="pres">
      <dgm:prSet presAssocID="{5F5C2D79-B9D3-4AF4-BA87-0E13C21CCA99}" presName="childNode1tx" presStyleLbl="bgAcc1" presStyleIdx="2" presStyleCnt="4">
        <dgm:presLayoutVars>
          <dgm:bulletEnabled val="1"/>
        </dgm:presLayoutVars>
      </dgm:prSet>
      <dgm:spPr/>
      <dgm:t>
        <a:bodyPr/>
        <a:lstStyle/>
        <a:p>
          <a:endParaRPr lang="nl-NL"/>
        </a:p>
      </dgm:t>
    </dgm:pt>
    <dgm:pt modelId="{E6B6F138-C5DF-4EB1-8BEF-1B7D302D3061}" type="pres">
      <dgm:prSet presAssocID="{5F5C2D79-B9D3-4AF4-BA87-0E13C21CCA99}" presName="parentNode1" presStyleLbl="node1" presStyleIdx="2" presStyleCnt="4">
        <dgm:presLayoutVars>
          <dgm:chMax val="1"/>
          <dgm:bulletEnabled val="1"/>
        </dgm:presLayoutVars>
      </dgm:prSet>
      <dgm:spPr/>
      <dgm:t>
        <a:bodyPr/>
        <a:lstStyle/>
        <a:p>
          <a:endParaRPr lang="nl-NL"/>
        </a:p>
      </dgm:t>
    </dgm:pt>
    <dgm:pt modelId="{D5C22F63-43A8-4190-B33D-B0A0E2666F75}" type="pres">
      <dgm:prSet presAssocID="{5F5C2D79-B9D3-4AF4-BA87-0E13C21CCA99}" presName="connSite1" presStyleCnt="0"/>
      <dgm:spPr/>
    </dgm:pt>
    <dgm:pt modelId="{1FA1B32C-04E0-45E3-9B62-FE3D2784C041}" type="pres">
      <dgm:prSet presAssocID="{9939BB6E-0BBA-4DE8-8E49-DBFC6160A6F2}" presName="Name9" presStyleLbl="sibTrans2D1" presStyleIdx="2" presStyleCnt="3"/>
      <dgm:spPr/>
      <dgm:t>
        <a:bodyPr/>
        <a:lstStyle/>
        <a:p>
          <a:endParaRPr lang="nl-NL"/>
        </a:p>
      </dgm:t>
    </dgm:pt>
    <dgm:pt modelId="{72D0C43A-9EA9-4AF7-93F7-13328B0C31C4}" type="pres">
      <dgm:prSet presAssocID="{755C885B-8FF1-491F-93AC-84F9A1E103B0}" presName="composite2" presStyleCnt="0"/>
      <dgm:spPr/>
    </dgm:pt>
    <dgm:pt modelId="{CB0D152A-85BF-4710-BD21-17D034CE4A2A}" type="pres">
      <dgm:prSet presAssocID="{755C885B-8FF1-491F-93AC-84F9A1E103B0}" presName="dummyNode2" presStyleLbl="node1" presStyleIdx="2" presStyleCnt="4"/>
      <dgm:spPr/>
    </dgm:pt>
    <dgm:pt modelId="{DBA078FE-2F81-42B7-9D46-01266E98D29C}" type="pres">
      <dgm:prSet presAssocID="{755C885B-8FF1-491F-93AC-84F9A1E103B0}" presName="childNode2" presStyleLbl="bgAcc1" presStyleIdx="3" presStyleCnt="4">
        <dgm:presLayoutVars>
          <dgm:bulletEnabled val="1"/>
        </dgm:presLayoutVars>
      </dgm:prSet>
      <dgm:spPr/>
      <dgm:t>
        <a:bodyPr/>
        <a:lstStyle/>
        <a:p>
          <a:endParaRPr lang="nl-NL"/>
        </a:p>
      </dgm:t>
    </dgm:pt>
    <dgm:pt modelId="{33A8473F-9B80-4F2E-B8D6-2F170863C0B5}" type="pres">
      <dgm:prSet presAssocID="{755C885B-8FF1-491F-93AC-84F9A1E103B0}" presName="childNode2tx" presStyleLbl="bgAcc1" presStyleIdx="3" presStyleCnt="4">
        <dgm:presLayoutVars>
          <dgm:bulletEnabled val="1"/>
        </dgm:presLayoutVars>
      </dgm:prSet>
      <dgm:spPr/>
      <dgm:t>
        <a:bodyPr/>
        <a:lstStyle/>
        <a:p>
          <a:endParaRPr lang="nl-NL"/>
        </a:p>
      </dgm:t>
    </dgm:pt>
    <dgm:pt modelId="{308552A3-8599-4DBF-8AED-66A307F38460}" type="pres">
      <dgm:prSet presAssocID="{755C885B-8FF1-491F-93AC-84F9A1E103B0}" presName="parentNode2" presStyleLbl="node1" presStyleIdx="3" presStyleCnt="4">
        <dgm:presLayoutVars>
          <dgm:chMax val="0"/>
          <dgm:bulletEnabled val="1"/>
        </dgm:presLayoutVars>
      </dgm:prSet>
      <dgm:spPr/>
      <dgm:t>
        <a:bodyPr/>
        <a:lstStyle/>
        <a:p>
          <a:endParaRPr lang="nl-NL"/>
        </a:p>
      </dgm:t>
    </dgm:pt>
    <dgm:pt modelId="{8BAA741E-BDAD-4FFC-A0E6-07755B320023}" type="pres">
      <dgm:prSet presAssocID="{755C885B-8FF1-491F-93AC-84F9A1E103B0}" presName="connSite2" presStyleCnt="0"/>
      <dgm:spPr/>
    </dgm:pt>
  </dgm:ptLst>
  <dgm:cxnLst>
    <dgm:cxn modelId="{009B823E-0F5B-46C4-A182-68B13A3DA280}" type="presOf" srcId="{5F5C2D79-B9D3-4AF4-BA87-0E13C21CCA99}" destId="{E6B6F138-C5DF-4EB1-8BEF-1B7D302D3061}" srcOrd="0" destOrd="0" presId="urn:microsoft.com/office/officeart/2005/8/layout/hProcess4"/>
    <dgm:cxn modelId="{345279D1-5329-488F-9135-D378F09C2B7C}" type="presOf" srcId="{E13B4F3D-DDA7-461D-9A39-7B034D0DCE4D}" destId="{6991E47D-45C0-4CBD-AB04-AA9DD822A82D}" srcOrd="0" destOrd="0" presId="urn:microsoft.com/office/officeart/2005/8/layout/hProcess4"/>
    <dgm:cxn modelId="{7AFA6D43-F967-4077-86D5-ACBAFCE31F12}" type="presOf" srcId="{C9F7CF1B-1B6D-4725-8D56-B6BC499A0780}" destId="{CDA9D98E-9058-4A03-901E-4D52553A9AB1}" srcOrd="0" destOrd="0" presId="urn:microsoft.com/office/officeart/2005/8/layout/hProcess4"/>
    <dgm:cxn modelId="{35DDF629-9748-4B85-A853-9BAAB7227069}" type="presOf" srcId="{A0D0DCD9-2EAE-4BA1-B136-2D5C7E90D4A7}" destId="{642F49FD-6AD3-48E4-BE89-7F5A16D03F14}" srcOrd="0" destOrd="0" presId="urn:microsoft.com/office/officeart/2005/8/layout/hProcess4"/>
    <dgm:cxn modelId="{C3210F69-976D-4A42-8ADA-F51528CB656D}" srcId="{C9F7CF1B-1B6D-4725-8D56-B6BC499A0780}" destId="{5F5C2D79-B9D3-4AF4-BA87-0E13C21CCA99}" srcOrd="2" destOrd="0" parTransId="{B1F8EC07-8B0A-4C4F-A6A3-EA3AB5669E66}" sibTransId="{9939BB6E-0BBA-4DE8-8E49-DBFC6160A6F2}"/>
    <dgm:cxn modelId="{21DC6B5C-8C52-4F0A-BD49-766504CDF55F}" srcId="{B886744F-E6AE-4634-BCE1-BA23ECC319A1}" destId="{A0D0DCD9-2EAE-4BA1-B136-2D5C7E90D4A7}" srcOrd="0" destOrd="0" parTransId="{CE4613FB-6692-41DE-907D-C199EA0D3866}" sibTransId="{F35BE7CE-5825-4D24-A399-49D4777AB9CB}"/>
    <dgm:cxn modelId="{20929CB6-56FB-4AAD-A77F-86AE1A44DFDC}" type="presOf" srcId="{F78E559C-5379-472F-8322-4D8ACEF04D36}" destId="{D1384ADE-7AFB-4B3B-94D5-08D5E0BB1687}" srcOrd="0" destOrd="0" presId="urn:microsoft.com/office/officeart/2005/8/layout/hProcess4"/>
    <dgm:cxn modelId="{043842C5-6F8B-48AC-86F2-F2E84AA1ABEA}" type="presOf" srcId="{7D867A09-BB5B-41AA-8A57-B44648BD2AA2}" destId="{3882D436-51DC-4FC0-8709-9A3E67C0CD4A}" srcOrd="0" destOrd="0" presId="urn:microsoft.com/office/officeart/2005/8/layout/hProcess4"/>
    <dgm:cxn modelId="{E73A3172-DA9F-4ADE-B89D-5E1EC23B9695}" type="presOf" srcId="{F78E559C-5379-472F-8322-4D8ACEF04D36}" destId="{F1BEC2B0-04D5-4CDC-8F57-037FEB034129}" srcOrd="1" destOrd="0" presId="urn:microsoft.com/office/officeart/2005/8/layout/hProcess4"/>
    <dgm:cxn modelId="{B04BEE1A-BEC9-41A2-ADB7-84F797D30AA0}" type="presOf" srcId="{130B8B51-9F15-451B-8D84-0F2288586EBE}" destId="{DBA078FE-2F81-42B7-9D46-01266E98D29C}" srcOrd="0" destOrd="0" presId="urn:microsoft.com/office/officeart/2005/8/layout/hProcess4"/>
    <dgm:cxn modelId="{D4F882DA-EDC1-4C89-A00A-0547548BE923}" srcId="{755C885B-8FF1-491F-93AC-84F9A1E103B0}" destId="{130B8B51-9F15-451B-8D84-0F2288586EBE}" srcOrd="0" destOrd="0" parTransId="{56C7ACD5-3C1E-4EE7-A177-64CCCD2A832A}" sibTransId="{BC094149-2AAB-4F6C-9EDF-FF6934833A4C}"/>
    <dgm:cxn modelId="{428FF28C-EFC1-42F9-8119-07CD3D473480}" type="presOf" srcId="{9939BB6E-0BBA-4DE8-8E49-DBFC6160A6F2}" destId="{1FA1B32C-04E0-45E3-9B62-FE3D2784C041}" srcOrd="0" destOrd="0" presId="urn:microsoft.com/office/officeart/2005/8/layout/hProcess4"/>
    <dgm:cxn modelId="{DEFFF2CA-B186-458C-8208-A8B199D5D5D3}" type="presOf" srcId="{755C885B-8FF1-491F-93AC-84F9A1E103B0}" destId="{308552A3-8599-4DBF-8AED-66A307F38460}" srcOrd="0" destOrd="0" presId="urn:microsoft.com/office/officeart/2005/8/layout/hProcess4"/>
    <dgm:cxn modelId="{3B6EFB78-34F4-49F0-BE9C-20F4834FE825}" srcId="{C9F7CF1B-1B6D-4725-8D56-B6BC499A0780}" destId="{BEB36FA5-0FE6-4689-A9BD-7D8415044460}" srcOrd="0" destOrd="0" parTransId="{4883511A-9F7D-474F-B080-DC583AC1AD8D}" sibTransId="{E13B4F3D-DDA7-461D-9A39-7B034D0DCE4D}"/>
    <dgm:cxn modelId="{2C221B40-3875-470F-ABD7-ECFBCB2ACB50}" type="presOf" srcId="{130B8B51-9F15-451B-8D84-0F2288586EBE}" destId="{33A8473F-9B80-4F2E-B8D6-2F170863C0B5}" srcOrd="1" destOrd="0" presId="urn:microsoft.com/office/officeart/2005/8/layout/hProcess4"/>
    <dgm:cxn modelId="{8D389117-6CD7-47F9-92AD-C920CFEEEE1E}" type="presOf" srcId="{B886744F-E6AE-4634-BCE1-BA23ECC319A1}" destId="{2B1B37EB-6D57-442C-85D9-3F7436B31160}" srcOrd="0" destOrd="0" presId="urn:microsoft.com/office/officeart/2005/8/layout/hProcess4"/>
    <dgm:cxn modelId="{ED8D91F1-275E-43FF-8525-6AED447DC1AA}" type="presOf" srcId="{1EE413CE-645A-4291-9FFE-EB2781C6AF6A}" destId="{F77D49E3-80BF-4896-B128-1ACE0E235704}" srcOrd="0" destOrd="0" presId="urn:microsoft.com/office/officeart/2005/8/layout/hProcess4"/>
    <dgm:cxn modelId="{7A60486A-AC18-4287-93C3-BB626DA3E4D3}" srcId="{5F5C2D79-B9D3-4AF4-BA87-0E13C21CCA99}" destId="{F78E559C-5379-472F-8322-4D8ACEF04D36}" srcOrd="0" destOrd="0" parTransId="{B9E09A34-DADD-41D9-BE3F-EE61E126446B}" sibTransId="{B87CF409-163E-4C78-8E7A-942589DD024C}"/>
    <dgm:cxn modelId="{2E44DB34-0C9B-4F3F-A93F-F98CCD5C3BE5}" type="presOf" srcId="{7D867A09-BB5B-41AA-8A57-B44648BD2AA2}" destId="{C136FA44-0033-49AA-B9BB-E45879A790B2}" srcOrd="1" destOrd="0" presId="urn:microsoft.com/office/officeart/2005/8/layout/hProcess4"/>
    <dgm:cxn modelId="{2311C5E7-A965-4D3B-99CF-96C2BA02F7B7}" srcId="{C9F7CF1B-1B6D-4725-8D56-B6BC499A0780}" destId="{755C885B-8FF1-491F-93AC-84F9A1E103B0}" srcOrd="3" destOrd="0" parTransId="{53CAF514-C4FC-4694-8662-9031052C99B5}" sibTransId="{8C6E16F7-3CD6-41D8-8B77-BF76F993CB96}"/>
    <dgm:cxn modelId="{16A7983A-7CA9-4114-AE16-7AFB7915509B}" type="presOf" srcId="{BEB36FA5-0FE6-4689-A9BD-7D8415044460}" destId="{4728F96A-07C5-4A6B-9AD6-2F7ED5FB744B}" srcOrd="0" destOrd="0" presId="urn:microsoft.com/office/officeart/2005/8/layout/hProcess4"/>
    <dgm:cxn modelId="{F3A2CD1F-5FC4-40E7-9455-816D3526B477}" type="presOf" srcId="{A0D0DCD9-2EAE-4BA1-B136-2D5C7E90D4A7}" destId="{6EFF5C67-41AD-44F4-9E08-E62288A026FF}" srcOrd="1" destOrd="0" presId="urn:microsoft.com/office/officeart/2005/8/layout/hProcess4"/>
    <dgm:cxn modelId="{9EA281CF-DD7E-4B12-BA45-EA65B8E0D0B5}" srcId="{C9F7CF1B-1B6D-4725-8D56-B6BC499A0780}" destId="{B886744F-E6AE-4634-BCE1-BA23ECC319A1}" srcOrd="1" destOrd="0" parTransId="{CA02DDD3-B4AE-46AE-BF8D-177F735C953A}" sibTransId="{1EE413CE-645A-4291-9FFE-EB2781C6AF6A}"/>
    <dgm:cxn modelId="{00F32E83-43C0-4724-AE76-D2EF5D59F877}" srcId="{BEB36FA5-0FE6-4689-A9BD-7D8415044460}" destId="{7D867A09-BB5B-41AA-8A57-B44648BD2AA2}" srcOrd="0" destOrd="0" parTransId="{7DE773D7-C715-44DD-AABF-B2B2B5227AFC}" sibTransId="{C49789AA-C37E-498A-81C5-7BC3644D45FC}"/>
    <dgm:cxn modelId="{31E7665F-A789-41A5-A3FF-535DA9073BE2}" type="presParOf" srcId="{CDA9D98E-9058-4A03-901E-4D52553A9AB1}" destId="{F18E50C0-2D9F-44D8-B467-F6E2D1711966}" srcOrd="0" destOrd="0" presId="urn:microsoft.com/office/officeart/2005/8/layout/hProcess4"/>
    <dgm:cxn modelId="{4E0C57EF-C2EF-461C-A012-1F84E0802EBA}" type="presParOf" srcId="{CDA9D98E-9058-4A03-901E-4D52553A9AB1}" destId="{708D83FA-00C9-4BFE-8381-965C635797C9}" srcOrd="1" destOrd="0" presId="urn:microsoft.com/office/officeart/2005/8/layout/hProcess4"/>
    <dgm:cxn modelId="{CA78BCA3-26C0-43CC-BA9A-C96F3BE4B90D}" type="presParOf" srcId="{CDA9D98E-9058-4A03-901E-4D52553A9AB1}" destId="{232205A0-5C73-4D92-AECF-B5AEDA48EF0C}" srcOrd="2" destOrd="0" presId="urn:microsoft.com/office/officeart/2005/8/layout/hProcess4"/>
    <dgm:cxn modelId="{FF0CB299-0C26-4422-9C85-1632F77AA8DC}" type="presParOf" srcId="{232205A0-5C73-4D92-AECF-B5AEDA48EF0C}" destId="{B5598B11-F800-451A-8923-0CBC49F3042A}" srcOrd="0" destOrd="0" presId="urn:microsoft.com/office/officeart/2005/8/layout/hProcess4"/>
    <dgm:cxn modelId="{934D2012-3016-4C1B-B98A-E40F7A684285}" type="presParOf" srcId="{B5598B11-F800-451A-8923-0CBC49F3042A}" destId="{C1147FB7-D9E2-4493-A877-36DC4AC84C69}" srcOrd="0" destOrd="0" presId="urn:microsoft.com/office/officeart/2005/8/layout/hProcess4"/>
    <dgm:cxn modelId="{D895DC14-E0EA-4F83-9996-48A795C878F4}" type="presParOf" srcId="{B5598B11-F800-451A-8923-0CBC49F3042A}" destId="{3882D436-51DC-4FC0-8709-9A3E67C0CD4A}" srcOrd="1" destOrd="0" presId="urn:microsoft.com/office/officeart/2005/8/layout/hProcess4"/>
    <dgm:cxn modelId="{27CD2392-DF24-45B1-A203-FCEC52F79FDF}" type="presParOf" srcId="{B5598B11-F800-451A-8923-0CBC49F3042A}" destId="{C136FA44-0033-49AA-B9BB-E45879A790B2}" srcOrd="2" destOrd="0" presId="urn:microsoft.com/office/officeart/2005/8/layout/hProcess4"/>
    <dgm:cxn modelId="{4B1FCAAC-8237-42D1-B314-101EA546DB84}" type="presParOf" srcId="{B5598B11-F800-451A-8923-0CBC49F3042A}" destId="{4728F96A-07C5-4A6B-9AD6-2F7ED5FB744B}" srcOrd="3" destOrd="0" presId="urn:microsoft.com/office/officeart/2005/8/layout/hProcess4"/>
    <dgm:cxn modelId="{6D97A819-1F5A-4DFF-AD55-FA11D985629D}" type="presParOf" srcId="{B5598B11-F800-451A-8923-0CBC49F3042A}" destId="{2DA5D10C-C41B-4916-8579-B0BD90FF4A60}" srcOrd="4" destOrd="0" presId="urn:microsoft.com/office/officeart/2005/8/layout/hProcess4"/>
    <dgm:cxn modelId="{3CE7A585-9389-4634-9AAA-6A7B82FCDC8E}" type="presParOf" srcId="{232205A0-5C73-4D92-AECF-B5AEDA48EF0C}" destId="{6991E47D-45C0-4CBD-AB04-AA9DD822A82D}" srcOrd="1" destOrd="0" presId="urn:microsoft.com/office/officeart/2005/8/layout/hProcess4"/>
    <dgm:cxn modelId="{A45BF660-EC41-454D-A1B6-D00EDDEAB5E6}" type="presParOf" srcId="{232205A0-5C73-4D92-AECF-B5AEDA48EF0C}" destId="{A0AAF5A4-F68E-4071-A808-1631C692DC63}" srcOrd="2" destOrd="0" presId="urn:microsoft.com/office/officeart/2005/8/layout/hProcess4"/>
    <dgm:cxn modelId="{AF699D35-F29B-408F-9E58-5D80B95F88FC}" type="presParOf" srcId="{A0AAF5A4-F68E-4071-A808-1631C692DC63}" destId="{B4E0C75A-0E48-492D-AC7C-88864CD0BF1F}" srcOrd="0" destOrd="0" presId="urn:microsoft.com/office/officeart/2005/8/layout/hProcess4"/>
    <dgm:cxn modelId="{994703FC-E5EC-4ADE-B139-DB05FF3529F2}" type="presParOf" srcId="{A0AAF5A4-F68E-4071-A808-1631C692DC63}" destId="{642F49FD-6AD3-48E4-BE89-7F5A16D03F14}" srcOrd="1" destOrd="0" presId="urn:microsoft.com/office/officeart/2005/8/layout/hProcess4"/>
    <dgm:cxn modelId="{993E3DD0-CD9B-4BF6-96CE-73854C69320E}" type="presParOf" srcId="{A0AAF5A4-F68E-4071-A808-1631C692DC63}" destId="{6EFF5C67-41AD-44F4-9E08-E62288A026FF}" srcOrd="2" destOrd="0" presId="urn:microsoft.com/office/officeart/2005/8/layout/hProcess4"/>
    <dgm:cxn modelId="{1C669827-2472-4DD8-8DFC-C234D9A19AE5}" type="presParOf" srcId="{A0AAF5A4-F68E-4071-A808-1631C692DC63}" destId="{2B1B37EB-6D57-442C-85D9-3F7436B31160}" srcOrd="3" destOrd="0" presId="urn:microsoft.com/office/officeart/2005/8/layout/hProcess4"/>
    <dgm:cxn modelId="{8992025E-3427-47E1-AD83-19122D650955}" type="presParOf" srcId="{A0AAF5A4-F68E-4071-A808-1631C692DC63}" destId="{2F34162D-0F46-483F-B04E-4B49EE6AC264}" srcOrd="4" destOrd="0" presId="urn:microsoft.com/office/officeart/2005/8/layout/hProcess4"/>
    <dgm:cxn modelId="{BC1588DA-7AFC-4560-B282-E8A06E408E7F}" type="presParOf" srcId="{232205A0-5C73-4D92-AECF-B5AEDA48EF0C}" destId="{F77D49E3-80BF-4896-B128-1ACE0E235704}" srcOrd="3" destOrd="0" presId="urn:microsoft.com/office/officeart/2005/8/layout/hProcess4"/>
    <dgm:cxn modelId="{FD1FE63C-A810-4B42-B128-0A8F92EE5D65}" type="presParOf" srcId="{232205A0-5C73-4D92-AECF-B5AEDA48EF0C}" destId="{3B9CD24E-8E1F-429B-AAD4-D2C08F3BF290}" srcOrd="4" destOrd="0" presId="urn:microsoft.com/office/officeart/2005/8/layout/hProcess4"/>
    <dgm:cxn modelId="{4DDFD268-52A6-46C8-919C-2186FF871E7C}" type="presParOf" srcId="{3B9CD24E-8E1F-429B-AAD4-D2C08F3BF290}" destId="{24F0E248-91DA-4EBE-ACA7-F9E1AE4EDD90}" srcOrd="0" destOrd="0" presId="urn:microsoft.com/office/officeart/2005/8/layout/hProcess4"/>
    <dgm:cxn modelId="{F1D96FCD-958C-49BF-BC66-56B0B061B9FE}" type="presParOf" srcId="{3B9CD24E-8E1F-429B-AAD4-D2C08F3BF290}" destId="{D1384ADE-7AFB-4B3B-94D5-08D5E0BB1687}" srcOrd="1" destOrd="0" presId="urn:microsoft.com/office/officeart/2005/8/layout/hProcess4"/>
    <dgm:cxn modelId="{B12EA901-3986-41FB-B54D-74824DCDA58C}" type="presParOf" srcId="{3B9CD24E-8E1F-429B-AAD4-D2C08F3BF290}" destId="{F1BEC2B0-04D5-4CDC-8F57-037FEB034129}" srcOrd="2" destOrd="0" presId="urn:microsoft.com/office/officeart/2005/8/layout/hProcess4"/>
    <dgm:cxn modelId="{503507F9-3C99-4B43-948E-47FA5ADA8E99}" type="presParOf" srcId="{3B9CD24E-8E1F-429B-AAD4-D2C08F3BF290}" destId="{E6B6F138-C5DF-4EB1-8BEF-1B7D302D3061}" srcOrd="3" destOrd="0" presId="urn:microsoft.com/office/officeart/2005/8/layout/hProcess4"/>
    <dgm:cxn modelId="{1A48CA1C-4BB1-4E84-A504-9BD211ABD520}" type="presParOf" srcId="{3B9CD24E-8E1F-429B-AAD4-D2C08F3BF290}" destId="{D5C22F63-43A8-4190-B33D-B0A0E2666F75}" srcOrd="4" destOrd="0" presId="urn:microsoft.com/office/officeart/2005/8/layout/hProcess4"/>
    <dgm:cxn modelId="{9395597C-ED84-4252-8920-194E2ED1D5F6}" type="presParOf" srcId="{232205A0-5C73-4D92-AECF-B5AEDA48EF0C}" destId="{1FA1B32C-04E0-45E3-9B62-FE3D2784C041}" srcOrd="5" destOrd="0" presId="urn:microsoft.com/office/officeart/2005/8/layout/hProcess4"/>
    <dgm:cxn modelId="{B6224454-4AFA-485C-A9CE-C82EED85CD48}" type="presParOf" srcId="{232205A0-5C73-4D92-AECF-B5AEDA48EF0C}" destId="{72D0C43A-9EA9-4AF7-93F7-13328B0C31C4}" srcOrd="6" destOrd="0" presId="urn:microsoft.com/office/officeart/2005/8/layout/hProcess4"/>
    <dgm:cxn modelId="{0399F3A5-5C6D-4CB0-A561-5F15321905DF}" type="presParOf" srcId="{72D0C43A-9EA9-4AF7-93F7-13328B0C31C4}" destId="{CB0D152A-85BF-4710-BD21-17D034CE4A2A}" srcOrd="0" destOrd="0" presId="urn:microsoft.com/office/officeart/2005/8/layout/hProcess4"/>
    <dgm:cxn modelId="{99B9848F-0C7A-4589-96DC-1633E532F43A}" type="presParOf" srcId="{72D0C43A-9EA9-4AF7-93F7-13328B0C31C4}" destId="{DBA078FE-2F81-42B7-9D46-01266E98D29C}" srcOrd="1" destOrd="0" presId="urn:microsoft.com/office/officeart/2005/8/layout/hProcess4"/>
    <dgm:cxn modelId="{F0594CB0-8BC0-4714-BF04-9F59D09BA849}" type="presParOf" srcId="{72D0C43A-9EA9-4AF7-93F7-13328B0C31C4}" destId="{33A8473F-9B80-4F2E-B8D6-2F170863C0B5}" srcOrd="2" destOrd="0" presId="urn:microsoft.com/office/officeart/2005/8/layout/hProcess4"/>
    <dgm:cxn modelId="{952EC293-C22C-4247-8773-FAD46FCD69E1}" type="presParOf" srcId="{72D0C43A-9EA9-4AF7-93F7-13328B0C31C4}" destId="{308552A3-8599-4DBF-8AED-66A307F38460}" srcOrd="3" destOrd="0" presId="urn:microsoft.com/office/officeart/2005/8/layout/hProcess4"/>
    <dgm:cxn modelId="{5070AB6B-A8BA-4E87-A678-D0A9873FC7A5}" type="presParOf" srcId="{72D0C43A-9EA9-4AF7-93F7-13328B0C31C4}" destId="{8BAA741E-BDAD-4FFC-A0E6-07755B32002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2D436-51DC-4FC0-8709-9A3E67C0CD4A}">
      <dsp:nvSpPr>
        <dsp:cNvPr id="0" name=""/>
        <dsp:cNvSpPr/>
      </dsp:nvSpPr>
      <dsp:spPr>
        <a:xfrm>
          <a:off x="4019" y="1307451"/>
          <a:ext cx="1712778" cy="1412683"/>
        </a:xfrm>
        <a:prstGeom prst="roundRect">
          <a:avLst>
            <a:gd name="adj" fmla="val 1000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nl-NL" sz="1600" kern="1200" dirty="0" smtClean="0"/>
            <a:t>Eisen</a:t>
          </a:r>
          <a:endParaRPr lang="nl-NL" sz="1600" kern="1200" dirty="0"/>
        </a:p>
      </dsp:txBody>
      <dsp:txXfrm>
        <a:off x="36529" y="1339961"/>
        <a:ext cx="1647758" cy="1044945"/>
      </dsp:txXfrm>
    </dsp:sp>
    <dsp:sp modelId="{6991E47D-45C0-4CBD-AB04-AA9DD822A82D}">
      <dsp:nvSpPr>
        <dsp:cNvPr id="0" name=""/>
        <dsp:cNvSpPr/>
      </dsp:nvSpPr>
      <dsp:spPr>
        <a:xfrm>
          <a:off x="959953" y="1620196"/>
          <a:ext cx="1923906" cy="1923906"/>
        </a:xfrm>
        <a:prstGeom prst="leftCircularArrow">
          <a:avLst>
            <a:gd name="adj1" fmla="val 3335"/>
            <a:gd name="adj2" fmla="val 412196"/>
            <a:gd name="adj3" fmla="val 2187707"/>
            <a:gd name="adj4" fmla="val 9024489"/>
            <a:gd name="adj5" fmla="val 38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28F96A-07C5-4A6B-9AD6-2F7ED5FB744B}">
      <dsp:nvSpPr>
        <dsp:cNvPr id="0" name=""/>
        <dsp:cNvSpPr/>
      </dsp:nvSpPr>
      <dsp:spPr>
        <a:xfrm>
          <a:off x="384636" y="2417416"/>
          <a:ext cx="1522469" cy="605435"/>
        </a:xfrm>
        <a:prstGeom prst="roundRect">
          <a:avLst>
            <a:gd name="adj" fmla="val 10000"/>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nl-NL" sz="1600" b="1" kern="1200" dirty="0" smtClean="0"/>
            <a:t>Opdracht</a:t>
          </a:r>
          <a:endParaRPr lang="nl-NL" sz="1600" b="1" kern="1200" dirty="0"/>
        </a:p>
      </dsp:txBody>
      <dsp:txXfrm>
        <a:off x="402369" y="2435149"/>
        <a:ext cx="1487003" cy="569969"/>
      </dsp:txXfrm>
    </dsp:sp>
    <dsp:sp modelId="{642F49FD-6AD3-48E4-BE89-7F5A16D03F14}">
      <dsp:nvSpPr>
        <dsp:cNvPr id="0" name=""/>
        <dsp:cNvSpPr/>
      </dsp:nvSpPr>
      <dsp:spPr>
        <a:xfrm>
          <a:off x="2212654" y="1307451"/>
          <a:ext cx="1712778" cy="1412683"/>
        </a:xfrm>
        <a:prstGeom prst="roundRect">
          <a:avLst>
            <a:gd name="adj" fmla="val 1000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nl-NL" sz="1600" kern="1200" dirty="0" smtClean="0"/>
            <a:t>Ideeën generen</a:t>
          </a:r>
          <a:endParaRPr lang="nl-NL" sz="1600" kern="1200" dirty="0"/>
        </a:p>
      </dsp:txBody>
      <dsp:txXfrm>
        <a:off x="2245164" y="1642679"/>
        <a:ext cx="1647758" cy="1044945"/>
      </dsp:txXfrm>
    </dsp:sp>
    <dsp:sp modelId="{F77D49E3-80BF-4896-B128-1ACE0E235704}">
      <dsp:nvSpPr>
        <dsp:cNvPr id="0" name=""/>
        <dsp:cNvSpPr/>
      </dsp:nvSpPr>
      <dsp:spPr>
        <a:xfrm>
          <a:off x="3154315" y="428093"/>
          <a:ext cx="2142761" cy="2142761"/>
        </a:xfrm>
        <a:prstGeom prst="circularArrow">
          <a:avLst>
            <a:gd name="adj1" fmla="val 2995"/>
            <a:gd name="adj2" fmla="val 367129"/>
            <a:gd name="adj3" fmla="val 19457360"/>
            <a:gd name="adj4" fmla="val 12575511"/>
            <a:gd name="adj5" fmla="val 349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1B37EB-6D57-442C-85D9-3F7436B31160}">
      <dsp:nvSpPr>
        <dsp:cNvPr id="0" name=""/>
        <dsp:cNvSpPr/>
      </dsp:nvSpPr>
      <dsp:spPr>
        <a:xfrm>
          <a:off x="2593272" y="1004733"/>
          <a:ext cx="1522469" cy="605435"/>
        </a:xfrm>
        <a:prstGeom prst="roundRect">
          <a:avLst>
            <a:gd name="adj" fmla="val 10000"/>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nl-NL" sz="1600" b="1" kern="1200" dirty="0" smtClean="0"/>
            <a:t>Divergeren</a:t>
          </a:r>
          <a:endParaRPr lang="nl-NL" sz="1600" b="1" kern="1200" dirty="0"/>
        </a:p>
      </dsp:txBody>
      <dsp:txXfrm>
        <a:off x="2611005" y="1022466"/>
        <a:ext cx="1487003" cy="569969"/>
      </dsp:txXfrm>
    </dsp:sp>
    <dsp:sp modelId="{D1384ADE-7AFB-4B3B-94D5-08D5E0BB1687}">
      <dsp:nvSpPr>
        <dsp:cNvPr id="0" name=""/>
        <dsp:cNvSpPr/>
      </dsp:nvSpPr>
      <dsp:spPr>
        <a:xfrm>
          <a:off x="4421290" y="1307451"/>
          <a:ext cx="1712778" cy="1412683"/>
        </a:xfrm>
        <a:prstGeom prst="roundRect">
          <a:avLst>
            <a:gd name="adj" fmla="val 1000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nl-NL" sz="1600" kern="1200" dirty="0" smtClean="0"/>
            <a:t>Kansrijke ideeën selecteren</a:t>
          </a:r>
          <a:endParaRPr lang="nl-NL" sz="1600" kern="1200" dirty="0"/>
        </a:p>
      </dsp:txBody>
      <dsp:txXfrm>
        <a:off x="4453800" y="1339961"/>
        <a:ext cx="1647758" cy="1044945"/>
      </dsp:txXfrm>
    </dsp:sp>
    <dsp:sp modelId="{1FA1B32C-04E0-45E3-9B62-FE3D2784C041}">
      <dsp:nvSpPr>
        <dsp:cNvPr id="0" name=""/>
        <dsp:cNvSpPr/>
      </dsp:nvSpPr>
      <dsp:spPr>
        <a:xfrm>
          <a:off x="5377224" y="1620196"/>
          <a:ext cx="1923906" cy="1923906"/>
        </a:xfrm>
        <a:prstGeom prst="leftCircularArrow">
          <a:avLst>
            <a:gd name="adj1" fmla="val 3335"/>
            <a:gd name="adj2" fmla="val 412196"/>
            <a:gd name="adj3" fmla="val 2187707"/>
            <a:gd name="adj4" fmla="val 9024489"/>
            <a:gd name="adj5" fmla="val 38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B6F138-C5DF-4EB1-8BEF-1B7D302D3061}">
      <dsp:nvSpPr>
        <dsp:cNvPr id="0" name=""/>
        <dsp:cNvSpPr/>
      </dsp:nvSpPr>
      <dsp:spPr>
        <a:xfrm>
          <a:off x="4801907" y="2417416"/>
          <a:ext cx="1522469" cy="605435"/>
        </a:xfrm>
        <a:prstGeom prst="roundRect">
          <a:avLst>
            <a:gd name="adj" fmla="val 10000"/>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nl-NL" sz="1600" b="1" kern="1200" dirty="0" smtClean="0"/>
            <a:t>Convergeren</a:t>
          </a:r>
          <a:endParaRPr lang="nl-NL" sz="1600" b="1" kern="1200" dirty="0"/>
        </a:p>
      </dsp:txBody>
      <dsp:txXfrm>
        <a:off x="4819640" y="2435149"/>
        <a:ext cx="1487003" cy="569969"/>
      </dsp:txXfrm>
    </dsp:sp>
    <dsp:sp modelId="{DBA078FE-2F81-42B7-9D46-01266E98D29C}">
      <dsp:nvSpPr>
        <dsp:cNvPr id="0" name=""/>
        <dsp:cNvSpPr/>
      </dsp:nvSpPr>
      <dsp:spPr>
        <a:xfrm>
          <a:off x="6629926" y="1307451"/>
          <a:ext cx="1712778" cy="1412683"/>
        </a:xfrm>
        <a:prstGeom prst="roundRect">
          <a:avLst>
            <a:gd name="adj" fmla="val 1000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nl-NL" sz="1600" kern="1200" dirty="0" smtClean="0"/>
            <a:t>Ideeën verbeteren</a:t>
          </a:r>
          <a:endParaRPr lang="nl-NL" sz="1600" kern="1200" dirty="0"/>
        </a:p>
      </dsp:txBody>
      <dsp:txXfrm>
        <a:off x="6662436" y="1642679"/>
        <a:ext cx="1647758" cy="1044945"/>
      </dsp:txXfrm>
    </dsp:sp>
    <dsp:sp modelId="{308552A3-8599-4DBF-8AED-66A307F38460}">
      <dsp:nvSpPr>
        <dsp:cNvPr id="0" name=""/>
        <dsp:cNvSpPr/>
      </dsp:nvSpPr>
      <dsp:spPr>
        <a:xfrm>
          <a:off x="7010543" y="1004733"/>
          <a:ext cx="1522469" cy="605435"/>
        </a:xfrm>
        <a:prstGeom prst="roundRect">
          <a:avLst>
            <a:gd name="adj" fmla="val 10000"/>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nl-NL" sz="1600" b="1" kern="1200" dirty="0" smtClean="0"/>
            <a:t>Optimaliseren</a:t>
          </a:r>
        </a:p>
      </dsp:txBody>
      <dsp:txXfrm>
        <a:off x="7028276" y="1022466"/>
        <a:ext cx="1487003" cy="56996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A28A9C-13F3-411B-AAE7-50DBA159E371}" type="datetimeFigureOut">
              <a:rPr lang="nl-NL" smtClean="0"/>
              <a:t>5-9-2018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15DB74-C164-4A3C-A53C-C42616DBA1BD}" type="slidenum">
              <a:rPr lang="nl-NL" smtClean="0"/>
              <a:t>‹nr.›</a:t>
            </a:fld>
            <a:endParaRPr lang="nl-NL"/>
          </a:p>
        </p:txBody>
      </p:sp>
    </p:spTree>
    <p:extLst>
      <p:ext uri="{BB962C8B-B14F-4D97-AF65-F5344CB8AC3E}">
        <p14:creationId xmlns:p14="http://schemas.microsoft.com/office/powerpoint/2010/main" val="2234347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18487943-8E5D-4195-8E67-F55037366B90}" type="slidenum">
              <a:rPr lang="nl-NL" smtClean="0"/>
              <a:pPr/>
              <a:t>1</a:t>
            </a:fld>
            <a:endParaRPr lang="nl-NL"/>
          </a:p>
        </p:txBody>
      </p:sp>
    </p:spTree>
    <p:extLst>
      <p:ext uri="{BB962C8B-B14F-4D97-AF65-F5344CB8AC3E}">
        <p14:creationId xmlns:p14="http://schemas.microsoft.com/office/powerpoint/2010/main" val="3709747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18487943-8E5D-4195-8E67-F55037366B90}" type="slidenum">
              <a:rPr lang="nl-NL" smtClean="0"/>
              <a:pPr/>
              <a:t>2</a:t>
            </a:fld>
            <a:endParaRPr lang="nl-NL"/>
          </a:p>
        </p:txBody>
      </p:sp>
    </p:spTree>
    <p:extLst>
      <p:ext uri="{BB962C8B-B14F-4D97-AF65-F5344CB8AC3E}">
        <p14:creationId xmlns:p14="http://schemas.microsoft.com/office/powerpoint/2010/main" val="58712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18487943-8E5D-4195-8E67-F55037366B90}" type="slidenum">
              <a:rPr lang="nl-NL" smtClean="0"/>
              <a:pPr/>
              <a:t>34</a:t>
            </a:fld>
            <a:endParaRPr lang="nl-NL"/>
          </a:p>
        </p:txBody>
      </p:sp>
    </p:spTree>
    <p:extLst>
      <p:ext uri="{BB962C8B-B14F-4D97-AF65-F5344CB8AC3E}">
        <p14:creationId xmlns:p14="http://schemas.microsoft.com/office/powerpoint/2010/main" val="4258187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18487943-8E5D-4195-8E67-F55037366B90}" type="slidenum">
              <a:rPr lang="nl-NL" smtClean="0"/>
              <a:pPr/>
              <a:t>43</a:t>
            </a:fld>
            <a:endParaRPr lang="nl-NL"/>
          </a:p>
        </p:txBody>
      </p:sp>
    </p:spTree>
    <p:extLst>
      <p:ext uri="{BB962C8B-B14F-4D97-AF65-F5344CB8AC3E}">
        <p14:creationId xmlns:p14="http://schemas.microsoft.com/office/powerpoint/2010/main" val="1788539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smtClean="0"/>
              <a:t>Klik om de stijl te bewerken</a:t>
            </a:r>
            <a:endParaRPr lang="nl-NL"/>
          </a:p>
        </p:txBody>
      </p:sp>
      <p:sp>
        <p:nvSpPr>
          <p:cNvPr id="3" name="Subtitel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de ondertitelstijl van het model te bewerken</a:t>
            </a:r>
            <a:endParaRPr lang="nl-NL"/>
          </a:p>
        </p:txBody>
      </p:sp>
      <p:sp>
        <p:nvSpPr>
          <p:cNvPr id="4" name="Rectangle 4"/>
          <p:cNvSpPr>
            <a:spLocks noGrp="1" noChangeArrowheads="1"/>
          </p:cNvSpPr>
          <p:nvPr>
            <p:ph type="dt" sz="half" idx="10"/>
          </p:nvPr>
        </p:nvSpPr>
        <p:spPr>
          <a:ln/>
        </p:spPr>
        <p:txBody>
          <a:bodyPr/>
          <a:lstStyle>
            <a:lvl1pPr>
              <a:defRPr/>
            </a:lvl1pPr>
          </a:lstStyle>
          <a:p>
            <a:fld id="{0D457A71-6CD4-420D-B9DF-3850233F791E}" type="datetimeFigureOut">
              <a:rPr lang="nl-NL" smtClean="0"/>
              <a:t>5-9-2018</a:t>
            </a:fld>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350691743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fld id="{53086D93-FCAC-47E0-A2EE-787E62CA814C}" type="datetimeFigureOut">
              <a:rPr lang="en-US" smtClean="0"/>
              <a:t>9/5/2018</a:t>
            </a:fld>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smtClean="0"/>
              <a:t>
              </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2100794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fld id="{CDA879A6-0FD0-4734-A311-86BFCA472E6E}" type="datetimeFigureOut">
              <a:rPr lang="en-US" smtClean="0"/>
              <a:t>9/5/2018</a:t>
            </a:fld>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smtClean="0"/>
              <a:t>
              </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20671470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fld id="{0D457A71-6CD4-420D-B9DF-3850233F791E}" type="datetimeFigureOut">
              <a:rPr lang="nl-NL" smtClean="0"/>
              <a:t>5-9-2018</a:t>
            </a:fld>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26872812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fld id="{F34E6425-0181-43F2-84FC-787E803FD2F8}" type="datetimeFigureOut">
              <a:rPr lang="en-US" smtClean="0"/>
              <a:t>9/5/2018</a:t>
            </a:fld>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smtClean="0"/>
              <a:t>
              </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321024774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fld id="{2BE451C3-0FF4-47C4-B829-773ADF60F88C}" type="datetimeFigureOut">
              <a:rPr lang="en-US" smtClean="0"/>
              <a:t>9/5/2018</a:t>
            </a:fld>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smtClean="0"/>
              <a:t>
              </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1578383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a:ln/>
        </p:spPr>
        <p:txBody>
          <a:bodyPr/>
          <a:lstStyle>
            <a:lvl1pPr>
              <a:defRPr/>
            </a:lvl1pPr>
          </a:lstStyle>
          <a:p>
            <a:fld id="{0D457A71-6CD4-420D-B9DF-3850233F791E}" type="datetimeFigureOut">
              <a:rPr lang="nl-NL" smtClean="0"/>
              <a:t>5-9-2018</a:t>
            </a:fld>
            <a:endParaRPr lang="nl-NL"/>
          </a:p>
        </p:txBody>
      </p:sp>
      <p:sp>
        <p:nvSpPr>
          <p:cNvPr id="8" name="Rectangle 5"/>
          <p:cNvSpPr>
            <a:spLocks noGrp="1" noChangeArrowheads="1"/>
          </p:cNvSpPr>
          <p:nvPr>
            <p:ph type="ftr" sz="quarter" idx="11"/>
          </p:nvPr>
        </p:nvSpPr>
        <p:spPr>
          <a:ln/>
        </p:spPr>
        <p:txBody>
          <a:bodyPr/>
          <a:lstStyle>
            <a:lvl1pPr>
              <a:defRPr/>
            </a:lvl1pPr>
          </a:lstStyle>
          <a:p>
            <a:endParaRPr lang="nl-NL"/>
          </a:p>
        </p:txBody>
      </p:sp>
      <p:sp>
        <p:nvSpPr>
          <p:cNvPr id="9"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31908545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a:ln/>
        </p:spPr>
        <p:txBody>
          <a:bodyPr/>
          <a:lstStyle>
            <a:lvl1pPr>
              <a:defRPr/>
            </a:lvl1pPr>
          </a:lstStyle>
          <a:p>
            <a:fld id="{7AA18ACC-A947-437B-A130-35BD54FDF1E9}" type="datetimeFigureOut">
              <a:rPr lang="en-US" smtClean="0"/>
              <a:t>9/5/2018</a:t>
            </a:fld>
            <a:endParaRPr lang="en-US" dirty="0"/>
          </a:p>
        </p:txBody>
      </p:sp>
      <p:sp>
        <p:nvSpPr>
          <p:cNvPr id="4" name="Rectangle 5"/>
          <p:cNvSpPr>
            <a:spLocks noGrp="1" noChangeArrowheads="1"/>
          </p:cNvSpPr>
          <p:nvPr>
            <p:ph type="ftr" sz="quarter" idx="11"/>
          </p:nvPr>
        </p:nvSpPr>
        <p:spPr>
          <a:ln/>
        </p:spPr>
        <p:txBody>
          <a:bodyPr/>
          <a:lstStyle>
            <a:lvl1pPr>
              <a:defRPr/>
            </a:lvl1pPr>
          </a:lstStyle>
          <a:p>
            <a:r>
              <a:rPr lang="en-US" smtClean="0"/>
              <a:t>
              </a:t>
            </a:r>
            <a:endParaRPr lang="en-US" dirty="0"/>
          </a:p>
        </p:txBody>
      </p:sp>
      <p:sp>
        <p:nvSpPr>
          <p:cNvPr id="5"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330751390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7C8D7E02-BCB8-4D50-A234-369438C08659}" type="datetimeFigureOut">
              <a:rPr lang="en-US" smtClean="0"/>
              <a:t>9/5/2018</a:t>
            </a:fld>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smtClean="0"/>
              <a:t>
              </a:t>
            </a:r>
            <a:endParaRPr lang="en-US" dirty="0"/>
          </a:p>
        </p:txBody>
      </p:sp>
      <p:sp>
        <p:nvSpPr>
          <p:cNvPr id="4"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15856287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fld id="{76E86A4C-8E40-4F87-A4F0-01A0687C5742}" type="datetimeFigureOut">
              <a:rPr lang="en-US" smtClean="0"/>
              <a:t>9/5/2018</a:t>
            </a:fld>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smtClean="0"/>
              <a:t>
              </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6511385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fld id="{35E72C73-2D91-4E12-BA25-F0AA0C03599B}" type="datetimeFigureOut">
              <a:rPr lang="en-US" smtClean="0"/>
              <a:t>9/5/2018</a:t>
            </a:fld>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smtClean="0"/>
              <a:t>
              </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03E4DB5D-77EF-49E4-85A9-A34EF2710200}" type="slidenum">
              <a:rPr lang="nl-NL" smtClean="0"/>
              <a:t>‹nr.›</a:t>
            </a:fld>
            <a:endParaRPr lang="nl-NL"/>
          </a:p>
        </p:txBody>
      </p:sp>
    </p:spTree>
    <p:extLst>
      <p:ext uri="{BB962C8B-B14F-4D97-AF65-F5344CB8AC3E}">
        <p14:creationId xmlns:p14="http://schemas.microsoft.com/office/powerpoint/2010/main" val="3842232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nl-NL"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nl-NL" smtClean="0"/>
              <a:t>Haga clic para modificar el estilo de texto del patrón</a:t>
            </a:r>
          </a:p>
          <a:p>
            <a:pPr lvl="1"/>
            <a:r>
              <a:rPr lang="es-ES" altLang="nl-NL" smtClean="0"/>
              <a:t>Segundo nivel</a:t>
            </a:r>
          </a:p>
          <a:p>
            <a:pPr lvl="2"/>
            <a:r>
              <a:rPr lang="es-ES" altLang="nl-NL" smtClean="0"/>
              <a:t>Tercer nivel</a:t>
            </a:r>
          </a:p>
          <a:p>
            <a:pPr lvl="3"/>
            <a:r>
              <a:rPr lang="es-ES" altLang="nl-NL" smtClean="0"/>
              <a:t>Cuarto nivel</a:t>
            </a:r>
          </a:p>
          <a:p>
            <a:pPr lvl="4"/>
            <a:r>
              <a:rPr lang="es-ES" altLang="nl-NL"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112" charset="0"/>
                <a:ea typeface="Arial" pitchFamily="-112" charset="0"/>
                <a:cs typeface="Arial" pitchFamily="-112" charset="0"/>
              </a:defRPr>
            </a:lvl1pPr>
          </a:lstStyle>
          <a:p>
            <a:fld id="{2BE451C3-0FF4-47C4-B829-773ADF60F88C}" type="datetimeFigureOut">
              <a:rPr lang="en-US" smtClean="0"/>
              <a:t>9/5/2018</a:t>
            </a:fld>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112" charset="0"/>
                <a:ea typeface="Arial" pitchFamily="-112" charset="0"/>
                <a:cs typeface="Arial" pitchFamily="-112" charset="0"/>
              </a:defRPr>
            </a:lvl1pPr>
          </a:lstStyle>
          <a:p>
            <a:r>
              <a:rPr lang="en-US" smtClean="0"/>
              <a:t>
              </a:t>
            </a:r>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03E4DB5D-77EF-49E4-85A9-A34EF2710200}" type="slidenum">
              <a:rPr lang="nl-NL" smtClean="0"/>
              <a:t>‹nr.›</a:t>
            </a:fld>
            <a:endParaRPr lang="nl-NL"/>
          </a:p>
        </p:txBody>
      </p:sp>
    </p:spTree>
    <p:extLst>
      <p:ext uri="{BB962C8B-B14F-4D97-AF65-F5344CB8AC3E}">
        <p14:creationId xmlns:p14="http://schemas.microsoft.com/office/powerpoint/2010/main" val="3961542539"/>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ransition>
    <p:fade/>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ＭＳ Ｐゴシック" pitchFamily="-112" charset="-128"/>
          <a:cs typeface="ＭＳ Ｐゴシック" pitchFamily="-112" charset="-128"/>
        </a:defRPr>
      </a:lvl1pPr>
      <a:lvl2pPr algn="ctr" rtl="0" eaLnBrk="1" fontAlgn="base" hangingPunct="1">
        <a:spcBef>
          <a:spcPct val="0"/>
        </a:spcBef>
        <a:spcAft>
          <a:spcPct val="0"/>
        </a:spcAft>
        <a:defRPr sz="4400">
          <a:solidFill>
            <a:schemeClr val="tx2"/>
          </a:solidFill>
          <a:latin typeface="Century Gothic" pitchFamily="-112" charset="0"/>
          <a:ea typeface="ＭＳ Ｐゴシック" pitchFamily="-112" charset="-128"/>
          <a:cs typeface="ＭＳ Ｐゴシック" pitchFamily="-112" charset="-128"/>
        </a:defRPr>
      </a:lvl2pPr>
      <a:lvl3pPr algn="ctr" rtl="0" eaLnBrk="1" fontAlgn="base" hangingPunct="1">
        <a:spcBef>
          <a:spcPct val="0"/>
        </a:spcBef>
        <a:spcAft>
          <a:spcPct val="0"/>
        </a:spcAft>
        <a:defRPr sz="4400">
          <a:solidFill>
            <a:schemeClr val="tx2"/>
          </a:solidFill>
          <a:latin typeface="Century Gothic" pitchFamily="-112" charset="0"/>
          <a:ea typeface="ＭＳ Ｐゴシック" pitchFamily="-112" charset="-128"/>
          <a:cs typeface="ＭＳ Ｐゴシック" pitchFamily="-112" charset="-128"/>
        </a:defRPr>
      </a:lvl3pPr>
      <a:lvl4pPr algn="ctr" rtl="0" eaLnBrk="1" fontAlgn="base" hangingPunct="1">
        <a:spcBef>
          <a:spcPct val="0"/>
        </a:spcBef>
        <a:spcAft>
          <a:spcPct val="0"/>
        </a:spcAft>
        <a:defRPr sz="4400">
          <a:solidFill>
            <a:schemeClr val="tx2"/>
          </a:solidFill>
          <a:latin typeface="Century Gothic" pitchFamily="-112" charset="0"/>
          <a:ea typeface="ＭＳ Ｐゴシック" pitchFamily="-112" charset="-128"/>
          <a:cs typeface="ＭＳ Ｐゴシック" pitchFamily="-112" charset="-128"/>
        </a:defRPr>
      </a:lvl4pPr>
      <a:lvl5pPr algn="ctr" rtl="0" eaLnBrk="1" fontAlgn="base" hangingPunct="1">
        <a:spcBef>
          <a:spcPct val="0"/>
        </a:spcBef>
        <a:spcAft>
          <a:spcPct val="0"/>
        </a:spcAft>
        <a:defRPr sz="4400">
          <a:solidFill>
            <a:schemeClr val="tx2"/>
          </a:solidFill>
          <a:latin typeface="Century Gothic" pitchFamily="-112" charset="0"/>
          <a:ea typeface="ＭＳ Ｐゴシック" pitchFamily="-112" charset="-128"/>
          <a:cs typeface="ＭＳ Ｐゴシック" pitchFamily="-112" charset="-128"/>
        </a:defRPr>
      </a:lvl5pPr>
      <a:lvl6pPr marL="457200" algn="ctr" rtl="0" eaLnBrk="1" fontAlgn="base" hangingPunct="1">
        <a:spcBef>
          <a:spcPct val="0"/>
        </a:spcBef>
        <a:spcAft>
          <a:spcPct val="0"/>
        </a:spcAft>
        <a:defRPr sz="4400">
          <a:solidFill>
            <a:schemeClr val="tx2"/>
          </a:solidFill>
          <a:latin typeface="Arial" pitchFamily="-112" charset="0"/>
          <a:ea typeface="Arial" pitchFamily="-112" charset="0"/>
          <a:cs typeface="Arial" pitchFamily="-112" charset="0"/>
        </a:defRPr>
      </a:lvl6pPr>
      <a:lvl7pPr marL="914400" algn="ctr" rtl="0" eaLnBrk="1" fontAlgn="base" hangingPunct="1">
        <a:spcBef>
          <a:spcPct val="0"/>
        </a:spcBef>
        <a:spcAft>
          <a:spcPct val="0"/>
        </a:spcAft>
        <a:defRPr sz="4400">
          <a:solidFill>
            <a:schemeClr val="tx2"/>
          </a:solidFill>
          <a:latin typeface="Arial" pitchFamily="-112" charset="0"/>
          <a:ea typeface="Arial" pitchFamily="-112" charset="0"/>
          <a:cs typeface="Arial" pitchFamily="-112" charset="0"/>
        </a:defRPr>
      </a:lvl7pPr>
      <a:lvl8pPr marL="1371600" algn="ctr" rtl="0" eaLnBrk="1" fontAlgn="base" hangingPunct="1">
        <a:spcBef>
          <a:spcPct val="0"/>
        </a:spcBef>
        <a:spcAft>
          <a:spcPct val="0"/>
        </a:spcAft>
        <a:defRPr sz="4400">
          <a:solidFill>
            <a:schemeClr val="tx2"/>
          </a:solidFill>
          <a:latin typeface="Arial" pitchFamily="-112" charset="0"/>
          <a:ea typeface="Arial" pitchFamily="-112" charset="0"/>
          <a:cs typeface="Arial" pitchFamily="-112" charset="0"/>
        </a:defRPr>
      </a:lvl8pPr>
      <a:lvl9pPr marL="1828800" algn="ctr" rtl="0" eaLnBrk="1" fontAlgn="base" hangingPunct="1">
        <a:spcBef>
          <a:spcPct val="0"/>
        </a:spcBef>
        <a:spcAft>
          <a:spcPct val="0"/>
        </a:spcAft>
        <a:defRPr sz="4400">
          <a:solidFill>
            <a:schemeClr val="tx2"/>
          </a:solidFill>
          <a:latin typeface="Arial" pitchFamily="-112" charset="0"/>
          <a:ea typeface="Arial" pitchFamily="-112" charset="0"/>
          <a:cs typeface="Arial" pitchFamily="-112"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pitchFamily="-112" charset="-128"/>
          <a:cs typeface="ＭＳ Ｐゴシック" pitchFamily="-112"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pitchFamily="-112" charset="-128"/>
          <a:cs typeface="+mn-cs"/>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112" charset="-128"/>
          <a:cs typeface="+mn-cs"/>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112" charset="-128"/>
          <a:cs typeface="+mn-cs"/>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112" charset="-128"/>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video" Target="file:///\\datamb-w.bb.helicon.nl\datamb\Personel\kvc\Concept-%20en%20Productontwikkeling\Bruisende%20Breinen%20-%20Uitstel%20van%20oordeel.mp4"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z="7200" b="1" dirty="0" smtClean="0"/>
              <a:t>Creatief denken</a:t>
            </a:r>
            <a:endParaRPr lang="nl-NL" sz="7200" b="1" dirty="0"/>
          </a:p>
        </p:txBody>
      </p:sp>
      <p:sp>
        <p:nvSpPr>
          <p:cNvPr id="5" name="Ondertitel 4"/>
          <p:cNvSpPr>
            <a:spLocks noGrp="1"/>
          </p:cNvSpPr>
          <p:nvPr>
            <p:ph type="subTitle" idx="1"/>
          </p:nvPr>
        </p:nvSpPr>
        <p:spPr/>
        <p:txBody>
          <a:bodyPr/>
          <a:lstStyle/>
          <a:p>
            <a:r>
              <a:rPr lang="nl-NL" dirty="0" smtClean="0"/>
              <a:t>Nieuwe ideeën ontwikkelen</a:t>
            </a:r>
            <a:endParaRPr lang="nl-NL" dirty="0"/>
          </a:p>
        </p:txBody>
      </p:sp>
    </p:spTree>
    <p:extLst>
      <p:ext uri="{BB962C8B-B14F-4D97-AF65-F5344CB8AC3E}">
        <p14:creationId xmlns:p14="http://schemas.microsoft.com/office/powerpoint/2010/main" val="3715132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r>
              <a:rPr lang="nl-NL" altLang="nl-NL" b="1" smtClean="0">
                <a:ea typeface="ＭＳ Ｐゴシック" panose="020B0600070205080204" pitchFamily="34" charset="-128"/>
              </a:rPr>
              <a:t>Creatief waarnemen</a:t>
            </a:r>
          </a:p>
        </p:txBody>
      </p:sp>
      <p:sp>
        <p:nvSpPr>
          <p:cNvPr id="3" name="Tijdelijke aanduiding voor inhoud 2"/>
          <p:cNvSpPr>
            <a:spLocks noGrp="1"/>
          </p:cNvSpPr>
          <p:nvPr>
            <p:ph idx="1"/>
          </p:nvPr>
        </p:nvSpPr>
        <p:spPr/>
        <p:txBody>
          <a:bodyPr>
            <a:normAutofit lnSpcReduction="10000"/>
          </a:bodyPr>
          <a:lstStyle/>
          <a:p>
            <a:pPr>
              <a:defRPr/>
            </a:pPr>
            <a:r>
              <a:rPr lang="nl-NL" sz="2400" dirty="0"/>
              <a:t>Alle mogelijkheden bedenken zonder vooroordeel</a:t>
            </a:r>
          </a:p>
          <a:p>
            <a:pPr>
              <a:defRPr/>
            </a:pPr>
            <a:endParaRPr lang="nl-NL" sz="2400" dirty="0"/>
          </a:p>
          <a:p>
            <a:pPr marL="0" indent="0" algn="ctr">
              <a:buNone/>
              <a:defRPr/>
            </a:pPr>
            <a:r>
              <a:rPr lang="nl-NL" sz="2400" i="1" dirty="0"/>
              <a:t>Een boek is om te lezen, maar wat kan je nog meer met een boek?</a:t>
            </a:r>
          </a:p>
          <a:p>
            <a:pPr marL="0" indent="0" algn="ctr">
              <a:buNone/>
              <a:defRPr/>
            </a:pPr>
            <a:r>
              <a:rPr lang="nl-NL" dirty="0"/>
              <a:t>Steun</a:t>
            </a:r>
          </a:p>
          <a:p>
            <a:pPr marL="0" indent="0" algn="ctr">
              <a:buNone/>
              <a:defRPr/>
            </a:pPr>
            <a:r>
              <a:rPr lang="nl-NL" dirty="0" err="1"/>
              <a:t>Verhoger</a:t>
            </a:r>
            <a:endParaRPr lang="nl-NL" dirty="0"/>
          </a:p>
          <a:p>
            <a:pPr marL="0" indent="0" algn="ctr">
              <a:buNone/>
              <a:defRPr/>
            </a:pPr>
            <a:r>
              <a:rPr lang="nl-NL" dirty="0"/>
              <a:t>Stukjes papier</a:t>
            </a:r>
          </a:p>
          <a:p>
            <a:pPr marL="0" indent="0" algn="ctr">
              <a:buNone/>
              <a:defRPr/>
            </a:pPr>
            <a:r>
              <a:rPr lang="nl-NL" dirty="0"/>
              <a:t>Kastvulling</a:t>
            </a:r>
          </a:p>
          <a:p>
            <a:pPr marL="0" indent="0" algn="ctr">
              <a:buNone/>
              <a:defRPr/>
            </a:pPr>
            <a:r>
              <a:rPr lang="nl-NL" dirty="0"/>
              <a:t>Plantendroger</a:t>
            </a:r>
          </a:p>
          <a:p>
            <a:pPr marL="0" indent="0" algn="ctr">
              <a:buNone/>
              <a:defRPr/>
            </a:pPr>
            <a:r>
              <a:rPr lang="nl-NL" dirty="0"/>
              <a:t>Etc.</a:t>
            </a:r>
          </a:p>
        </p:txBody>
      </p:sp>
    </p:spTree>
    <p:extLst>
      <p:ext uri="{BB962C8B-B14F-4D97-AF65-F5344CB8AC3E}">
        <p14:creationId xmlns:p14="http://schemas.microsoft.com/office/powerpoint/2010/main" val="2878962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r>
              <a:rPr lang="nl-NL" altLang="nl-NL" b="1" smtClean="0">
                <a:ea typeface="ＭＳ Ｐゴシック" panose="020B0600070205080204" pitchFamily="34" charset="-128"/>
              </a:rPr>
              <a:t>Wat zie je in deze tekening?</a:t>
            </a:r>
          </a:p>
        </p:txBody>
      </p:sp>
      <p:pic>
        <p:nvPicPr>
          <p:cNvPr id="7171"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rcRect r="229"/>
          <a:stretch>
            <a:fillRect/>
          </a:stretch>
        </p:blipFill>
        <p:spPr>
          <a:xfrm>
            <a:off x="2614613" y="1600201"/>
            <a:ext cx="6946900" cy="4525963"/>
          </a:xfrm>
        </p:spPr>
      </p:pic>
    </p:spTree>
    <p:extLst>
      <p:ext uri="{BB962C8B-B14F-4D97-AF65-F5344CB8AC3E}">
        <p14:creationId xmlns:p14="http://schemas.microsoft.com/office/powerpoint/2010/main" val="19579433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endParaRPr lang="nl-NL" altLang="nl-NL" smtClean="0">
              <a:ea typeface="ＭＳ Ｐゴシック" panose="020B0600070205080204" pitchFamily="34" charset="-128"/>
            </a:endParaRPr>
          </a:p>
        </p:txBody>
      </p:sp>
      <p:pic>
        <p:nvPicPr>
          <p:cNvPr id="8195"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711451" y="404814"/>
            <a:ext cx="6962775" cy="5953125"/>
          </a:xfrm>
        </p:spPr>
      </p:pic>
    </p:spTree>
    <p:extLst>
      <p:ext uri="{BB962C8B-B14F-4D97-AF65-F5344CB8AC3E}">
        <p14:creationId xmlns:p14="http://schemas.microsoft.com/office/powerpoint/2010/main" val="33743506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nl-NL" altLang="nl-NL" b="1" smtClean="0">
                <a:ea typeface="ＭＳ Ｐゴシック" panose="020B0600070205080204" pitchFamily="34" charset="-128"/>
              </a:rPr>
              <a:t>Wat zie je</a:t>
            </a:r>
          </a:p>
        </p:txBody>
      </p:sp>
      <p:pic>
        <p:nvPicPr>
          <p:cNvPr id="9219" name="Afbeelding 3"/>
          <p:cNvPicPr>
            <a:picLocks noChangeAspect="1"/>
          </p:cNvPicPr>
          <p:nvPr/>
        </p:nvPicPr>
        <p:blipFill>
          <a:blip r:embed="rId2">
            <a:extLst>
              <a:ext uri="{28A0092B-C50C-407E-A947-70E740481C1C}">
                <a14:useLocalDpi xmlns:a14="http://schemas.microsoft.com/office/drawing/2010/main" val="0"/>
              </a:ext>
            </a:extLst>
          </a:blip>
          <a:srcRect b="6934"/>
          <a:stretch>
            <a:fillRect/>
          </a:stretch>
        </p:blipFill>
        <p:spPr bwMode="auto">
          <a:xfrm>
            <a:off x="3576639" y="2565401"/>
            <a:ext cx="50387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242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p:txBody>
          <a:bodyPr/>
          <a:lstStyle/>
          <a:p>
            <a:r>
              <a:rPr lang="nl-NL" altLang="nl-NL" b="1" smtClean="0">
                <a:ea typeface="ＭＳ Ｐゴシック" panose="020B0600070205080204" pitchFamily="34" charset="-128"/>
              </a:rPr>
              <a:t>Wat zie je</a:t>
            </a:r>
          </a:p>
        </p:txBody>
      </p:sp>
      <p:pic>
        <p:nvPicPr>
          <p:cNvPr id="10243" name="Afbeelding 3"/>
          <p:cNvPicPr>
            <a:picLocks noChangeAspect="1"/>
          </p:cNvPicPr>
          <p:nvPr/>
        </p:nvPicPr>
        <p:blipFill>
          <a:blip r:embed="rId2">
            <a:extLst>
              <a:ext uri="{28A0092B-C50C-407E-A947-70E740481C1C}">
                <a14:useLocalDpi xmlns:a14="http://schemas.microsoft.com/office/drawing/2010/main" val="0"/>
              </a:ext>
            </a:extLst>
          </a:blip>
          <a:srcRect b="6934"/>
          <a:stretch>
            <a:fillRect/>
          </a:stretch>
        </p:blipFill>
        <p:spPr bwMode="auto">
          <a:xfrm>
            <a:off x="3576639" y="2565401"/>
            <a:ext cx="5038725" cy="18002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 name="Rechthoek 2"/>
          <p:cNvSpPr/>
          <p:nvPr/>
        </p:nvSpPr>
        <p:spPr>
          <a:xfrm>
            <a:off x="8832851" y="4941889"/>
            <a:ext cx="1108075" cy="922337"/>
          </a:xfrm>
          <a:prstGeom prst="rect">
            <a:avLst/>
          </a:prstGeom>
          <a:noFill/>
        </p:spPr>
        <p:txBody>
          <a:bodyPr wrap="none">
            <a:spAutoFit/>
          </a:bodyPr>
          <a:lstStyle/>
          <a:p>
            <a:pPr algn="ctr">
              <a:defRPr/>
            </a:pPr>
            <a:r>
              <a:rPr lang="nl-NL" sz="5400" dirty="0">
                <a:ln w="0"/>
                <a:effectLst>
                  <a:outerShdw blurRad="38100" dist="19050" dir="2700000" algn="tl" rotWithShape="0">
                    <a:schemeClr val="dk1">
                      <a:alpha val="40000"/>
                    </a:schemeClr>
                  </a:outerShdw>
                </a:effectLst>
              </a:rPr>
              <a:t>Lift</a:t>
            </a:r>
          </a:p>
        </p:txBody>
      </p:sp>
    </p:spTree>
    <p:extLst>
      <p:ext uri="{BB962C8B-B14F-4D97-AF65-F5344CB8AC3E}">
        <p14:creationId xmlns:p14="http://schemas.microsoft.com/office/powerpoint/2010/main" val="188569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Tijdelijke aanduiding voor inhoud 3"/>
          <p:cNvPicPr>
            <a:picLocks noGrp="1" noChangeAspect="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5230184" y="751127"/>
            <a:ext cx="2441575" cy="4248150"/>
          </a:xfrm>
        </p:spPr>
      </p:pic>
    </p:spTree>
    <p:extLst>
      <p:ext uri="{BB962C8B-B14F-4D97-AF65-F5344CB8AC3E}">
        <p14:creationId xmlns:p14="http://schemas.microsoft.com/office/powerpoint/2010/main" val="304851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Tijdelijke aanduiding voor inhoud 3"/>
          <p:cNvPicPr>
            <a:picLocks noGrp="1" noChangeAspect="1"/>
          </p:cNvPicPr>
          <p:nvPr>
            <p:ph idx="4294967295"/>
          </p:nvPr>
        </p:nvPicPr>
        <p:blipFill>
          <a:blip r:embed="rId2">
            <a:extLst>
              <a:ext uri="{28A0092B-C50C-407E-A947-70E740481C1C}">
                <a14:useLocalDpi xmlns:a14="http://schemas.microsoft.com/office/drawing/2010/main" val="0"/>
              </a:ext>
            </a:extLst>
          </a:blip>
          <a:srcRect/>
          <a:stretch>
            <a:fillRect/>
          </a:stretch>
        </p:blipFill>
        <p:spPr>
          <a:xfrm rot="17417329">
            <a:off x="5169798" y="859946"/>
            <a:ext cx="2441575" cy="4248150"/>
          </a:xfrm>
        </p:spPr>
      </p:pic>
    </p:spTree>
    <p:extLst>
      <p:ext uri="{BB962C8B-B14F-4D97-AF65-F5344CB8AC3E}">
        <p14:creationId xmlns:p14="http://schemas.microsoft.com/office/powerpoint/2010/main" val="3759266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Wat is brainstormen?</a:t>
            </a:r>
            <a:endParaRPr lang="nl-NL" dirty="0"/>
          </a:p>
        </p:txBody>
      </p:sp>
      <p:sp>
        <p:nvSpPr>
          <p:cNvPr id="3" name="Tijdelijke aanduiding voor inhoud 2"/>
          <p:cNvSpPr>
            <a:spLocks noGrp="1"/>
          </p:cNvSpPr>
          <p:nvPr>
            <p:ph idx="1"/>
          </p:nvPr>
        </p:nvSpPr>
        <p:spPr/>
        <p:txBody>
          <a:bodyPr/>
          <a:lstStyle/>
          <a:p>
            <a:r>
              <a:rPr lang="nl-NL" dirty="0" smtClean="0"/>
              <a:t>Brainstormen is op een snelle en creatieve manier veel nieuwe ideeën over een onderwerp of vraagstuk verkrijgen.</a:t>
            </a:r>
          </a:p>
          <a:p>
            <a:endParaRPr lang="nl-NL" dirty="0"/>
          </a:p>
        </p:txBody>
      </p:sp>
      <p:pic>
        <p:nvPicPr>
          <p:cNvPr id="5" name="Afbeelding 4" descr="Divergeren en convergeren.png"/>
          <p:cNvPicPr>
            <a:picLocks noChangeAspect="1"/>
          </p:cNvPicPr>
          <p:nvPr/>
        </p:nvPicPr>
        <p:blipFill>
          <a:blip r:embed="rId2"/>
          <a:stretch>
            <a:fillRect/>
          </a:stretch>
        </p:blipFill>
        <p:spPr>
          <a:xfrm>
            <a:off x="4572001" y="3124200"/>
            <a:ext cx="4626429" cy="3454400"/>
          </a:xfrm>
          <a:prstGeom prst="rect">
            <a:avLst/>
          </a:prstGeom>
        </p:spPr>
      </p:pic>
    </p:spTree>
    <p:extLst>
      <p:ext uri="{BB962C8B-B14F-4D97-AF65-F5344CB8AC3E}">
        <p14:creationId xmlns:p14="http://schemas.microsoft.com/office/powerpoint/2010/main" val="391937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Regels voor brainstormen</a:t>
            </a:r>
            <a:endParaRPr lang="nl-NL" dirty="0"/>
          </a:p>
        </p:txBody>
      </p:sp>
      <p:sp>
        <p:nvSpPr>
          <p:cNvPr id="3" name="Tijdelijke aanduiding voor inhoud 2"/>
          <p:cNvSpPr>
            <a:spLocks noGrp="1"/>
          </p:cNvSpPr>
          <p:nvPr>
            <p:ph idx="1"/>
          </p:nvPr>
        </p:nvSpPr>
        <p:spPr/>
        <p:txBody>
          <a:bodyPr/>
          <a:lstStyle/>
          <a:p>
            <a:r>
              <a:rPr lang="nl-NL" dirty="0" smtClean="0"/>
              <a:t>Laat je ideeën de vrije loop.</a:t>
            </a:r>
          </a:p>
          <a:p>
            <a:r>
              <a:rPr lang="nl-NL" dirty="0" smtClean="0"/>
              <a:t>Oordeel niet over ideeën.</a:t>
            </a:r>
          </a:p>
          <a:p>
            <a:r>
              <a:rPr lang="nl-NL" dirty="0" smtClean="0"/>
              <a:t>Niets is fout of gek.</a:t>
            </a:r>
          </a:p>
          <a:p>
            <a:r>
              <a:rPr lang="nl-NL" dirty="0" smtClean="0"/>
              <a:t>Schrijf altijd alle ideeën op.</a:t>
            </a:r>
          </a:p>
          <a:p>
            <a:r>
              <a:rPr lang="nl-NL" dirty="0" smtClean="0"/>
              <a:t>Je mag andermans ideeën gebruiken om daar een ander/beter idee van te maken.</a:t>
            </a:r>
          </a:p>
          <a:p>
            <a:endParaRPr lang="nl-NL" dirty="0"/>
          </a:p>
        </p:txBody>
      </p:sp>
    </p:spTree>
    <p:extLst>
      <p:ext uri="{BB962C8B-B14F-4D97-AF65-F5344CB8AC3E}">
        <p14:creationId xmlns:p14="http://schemas.microsoft.com/office/powerpoint/2010/main" val="17073774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r>
              <a:rPr lang="nl-NL" altLang="nl-NL" b="1" smtClean="0">
                <a:ea typeface="ＭＳ Ｐゴシック" panose="020B0600070205080204" pitchFamily="34" charset="-128"/>
              </a:rPr>
              <a:t>Uitstel van oordeel</a:t>
            </a:r>
          </a:p>
        </p:txBody>
      </p:sp>
      <p:sp>
        <p:nvSpPr>
          <p:cNvPr id="3" name="Tijdelijke aanduiding voor inhoud 2"/>
          <p:cNvSpPr>
            <a:spLocks noGrp="1"/>
          </p:cNvSpPr>
          <p:nvPr>
            <p:ph idx="1"/>
          </p:nvPr>
        </p:nvSpPr>
        <p:spPr/>
        <p:txBody>
          <a:bodyPr>
            <a:normAutofit/>
          </a:bodyPr>
          <a:lstStyle/>
          <a:p>
            <a:pPr>
              <a:defRPr/>
            </a:pPr>
            <a:r>
              <a:rPr lang="nl-NL" dirty="0" smtClean="0"/>
              <a:t>Een oordeel hebben is heel belangrijk maar niet in elke fase</a:t>
            </a:r>
          </a:p>
          <a:p>
            <a:pPr>
              <a:defRPr/>
            </a:pPr>
            <a:r>
              <a:rPr lang="nl-NL" dirty="0" smtClean="0"/>
              <a:t>Bij de ideefase het oordeel uitstellen om zo tot zo veel mogelijk ideeën te komen.</a:t>
            </a:r>
          </a:p>
          <a:p>
            <a:pPr marL="0" indent="0">
              <a:buNone/>
              <a:defRPr/>
            </a:pPr>
            <a:endParaRPr lang="nl-NL" dirty="0" smtClean="0"/>
          </a:p>
          <a:p>
            <a:pPr marL="0" indent="0" algn="ctr">
              <a:buNone/>
              <a:defRPr/>
            </a:pPr>
            <a:r>
              <a:rPr lang="nl-NL" b="1" dirty="0" smtClean="0"/>
              <a:t>HOE MEER IDEEEN HOE BETER</a:t>
            </a:r>
          </a:p>
          <a:p>
            <a:pPr marL="0" indent="0">
              <a:buNone/>
              <a:defRPr/>
            </a:pPr>
            <a:endParaRPr lang="nl-NL" dirty="0"/>
          </a:p>
          <a:p>
            <a:pPr marL="0" indent="0">
              <a:buNone/>
              <a:defRPr/>
            </a:pPr>
            <a:r>
              <a:rPr lang="nl-NL" dirty="0" smtClean="0"/>
              <a:t>	</a:t>
            </a:r>
            <a:endParaRPr lang="nl-NL" dirty="0"/>
          </a:p>
        </p:txBody>
      </p:sp>
    </p:spTree>
    <p:extLst>
      <p:ext uri="{BB962C8B-B14F-4D97-AF65-F5344CB8AC3E}">
        <p14:creationId xmlns:p14="http://schemas.microsoft.com/office/powerpoint/2010/main" val="3671038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NL" dirty="0" smtClean="0"/>
              <a:t>Creatief denken</a:t>
            </a:r>
            <a:endParaRPr lang="nl-NL" dirty="0"/>
          </a:p>
        </p:txBody>
      </p:sp>
      <p:sp>
        <p:nvSpPr>
          <p:cNvPr id="4" name="Tijdelijke aanduiding voor inhoud 3"/>
          <p:cNvSpPr>
            <a:spLocks noGrp="1"/>
          </p:cNvSpPr>
          <p:nvPr>
            <p:ph idx="1"/>
          </p:nvPr>
        </p:nvSpPr>
        <p:spPr/>
        <p:txBody>
          <a:bodyPr/>
          <a:lstStyle/>
          <a:p>
            <a:r>
              <a:rPr lang="nl-NL" dirty="0" smtClean="0"/>
              <a:t>Uitleg over brainstormen</a:t>
            </a:r>
          </a:p>
          <a:p>
            <a:r>
              <a:rPr lang="nl-NL" dirty="0" smtClean="0"/>
              <a:t>Divergeertechnieken</a:t>
            </a:r>
          </a:p>
          <a:p>
            <a:r>
              <a:rPr lang="nl-NL" dirty="0" smtClean="0"/>
              <a:t>Convergeertechnieken</a:t>
            </a:r>
          </a:p>
          <a:p>
            <a:r>
              <a:rPr lang="nl-NL" dirty="0" smtClean="0"/>
              <a:t>Optimalisatietechnieken</a:t>
            </a:r>
          </a:p>
          <a:p>
            <a:endParaRPr lang="nl-NL" dirty="0"/>
          </a:p>
        </p:txBody>
      </p:sp>
    </p:spTree>
    <p:extLst>
      <p:ext uri="{BB962C8B-B14F-4D97-AF65-F5344CB8AC3E}">
        <p14:creationId xmlns:p14="http://schemas.microsoft.com/office/powerpoint/2010/main" val="485081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ruisende Breinen - Uitstel van oordeel.mp4">
            <a:hlinkClick r:id="" action="ppaction://media"/>
          </p:cNvPr>
          <p:cNvPicPr>
            <a:picLocks noGrp="1" noRot="1" noChangeAspect="1"/>
          </p:cNvPicPr>
          <p:nvPr>
            <p:ph idx="4294967295"/>
            <a:videoFile r:link="rId1"/>
          </p:nvPr>
        </p:nvPicPr>
        <p:blipFill>
          <a:blip r:embed="rId3">
            <a:extLst>
              <a:ext uri="{28A0092B-C50C-407E-A947-70E740481C1C}">
                <a14:useLocalDpi xmlns:a14="http://schemas.microsoft.com/office/drawing/2010/main" val="0"/>
              </a:ext>
            </a:extLst>
          </a:blip>
          <a:srcRect/>
          <a:stretch>
            <a:fillRect/>
          </a:stretch>
        </p:blipFill>
        <p:spPr>
          <a:xfrm>
            <a:off x="3640348" y="892744"/>
            <a:ext cx="5502275" cy="4216400"/>
          </a:xfrm>
        </p:spPr>
      </p:pic>
    </p:spTree>
    <p:extLst>
      <p:ext uri="{BB962C8B-B14F-4D97-AF65-F5344CB8AC3E}">
        <p14:creationId xmlns:p14="http://schemas.microsoft.com/office/powerpoint/2010/main" val="16997311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fullScrn="1">
              <p:cMediaNode vol="80000">
                <p:cTn id="7" fill="hold" display="0">
                  <p:stCondLst>
                    <p:cond delay="indefinite"/>
                  </p:stCondLst>
                </p:cTn>
                <p:tgtEl>
                  <p:spTgt spid="4"/>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nl-NL" smtClean="0"/>
              <a:t>Divergeren</a:t>
            </a:r>
            <a:endParaRPr lang="nl-NL" dirty="0"/>
          </a:p>
        </p:txBody>
      </p:sp>
      <p:sp>
        <p:nvSpPr>
          <p:cNvPr id="3" name="Ondertitel 2"/>
          <p:cNvSpPr>
            <a:spLocks noGrp="1"/>
          </p:cNvSpPr>
          <p:nvPr>
            <p:ph type="subTitle" idx="1"/>
          </p:nvPr>
        </p:nvSpPr>
        <p:spPr/>
        <p:txBody>
          <a:bodyPr/>
          <a:lstStyle/>
          <a:p>
            <a:endParaRPr lang="nl-NL" dirty="0"/>
          </a:p>
        </p:txBody>
      </p:sp>
      <p:pic>
        <p:nvPicPr>
          <p:cNvPr id="6" name="Afbeelding 5" descr="Divergeren en convergeren.png"/>
          <p:cNvPicPr>
            <a:picLocks noChangeAspect="1"/>
          </p:cNvPicPr>
          <p:nvPr/>
        </p:nvPicPr>
        <p:blipFill>
          <a:blip r:embed="rId2"/>
          <a:stretch>
            <a:fillRect/>
          </a:stretch>
        </p:blipFill>
        <p:spPr>
          <a:xfrm>
            <a:off x="7475588" y="2865438"/>
            <a:ext cx="4626429" cy="3454400"/>
          </a:xfrm>
          <a:prstGeom prst="rect">
            <a:avLst/>
          </a:prstGeom>
        </p:spPr>
      </p:pic>
    </p:spTree>
    <p:extLst>
      <p:ext uri="{BB962C8B-B14F-4D97-AF65-F5344CB8AC3E}">
        <p14:creationId xmlns:p14="http://schemas.microsoft.com/office/powerpoint/2010/main" val="79678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p:txBody>
          <a:bodyPr/>
          <a:lstStyle/>
          <a:p>
            <a:r>
              <a:rPr lang="nl-NL" altLang="nl-NL" b="1" smtClean="0">
                <a:ea typeface="ＭＳ Ｐゴシック" panose="020B0600070205080204" pitchFamily="34" charset="-128"/>
              </a:rPr>
              <a:t>Divergeren</a:t>
            </a:r>
          </a:p>
        </p:txBody>
      </p:sp>
      <p:sp>
        <p:nvSpPr>
          <p:cNvPr id="3" name="Tijdelijke aanduiding voor inhoud 2"/>
          <p:cNvSpPr>
            <a:spLocks noGrp="1"/>
          </p:cNvSpPr>
          <p:nvPr>
            <p:ph idx="1"/>
          </p:nvPr>
        </p:nvSpPr>
        <p:spPr/>
        <p:txBody>
          <a:bodyPr/>
          <a:lstStyle/>
          <a:p>
            <a:pPr>
              <a:defRPr/>
            </a:pPr>
            <a:r>
              <a:rPr lang="nl-NL" altLang="nl-NL" dirty="0">
                <a:ea typeface="ＭＳ Ｐゴシック" panose="020B0600070205080204" pitchFamily="34" charset="-128"/>
              </a:rPr>
              <a:t>De eerste ideeën zijn meestal voor de hand liggend</a:t>
            </a:r>
            <a:r>
              <a:rPr lang="nl-NL" altLang="nl-NL" dirty="0" smtClean="0">
                <a:ea typeface="ＭＳ Ｐゴシック" panose="020B0600070205080204" pitchFamily="34" charset="-128"/>
              </a:rPr>
              <a:t>.</a:t>
            </a:r>
            <a:endParaRPr lang="nl-NL" dirty="0" smtClean="0"/>
          </a:p>
          <a:p>
            <a:pPr>
              <a:defRPr/>
            </a:pPr>
            <a:r>
              <a:rPr lang="nl-NL" dirty="0" smtClean="0"/>
              <a:t>Doorgaan met het bedenken van alternatieven</a:t>
            </a:r>
          </a:p>
          <a:p>
            <a:pPr>
              <a:defRPr/>
            </a:pPr>
            <a:r>
              <a:rPr lang="nl-NL" dirty="0" smtClean="0"/>
              <a:t>Uitstel van oordeel</a:t>
            </a:r>
          </a:p>
          <a:p>
            <a:pPr>
              <a:defRPr/>
            </a:pPr>
            <a:endParaRPr lang="nl-NL" dirty="0"/>
          </a:p>
          <a:p>
            <a:pPr marL="0" indent="0" algn="ctr">
              <a:buNone/>
              <a:defRPr/>
            </a:pPr>
            <a:r>
              <a:rPr lang="nl-NL" b="1" dirty="0" smtClean="0"/>
              <a:t>Wat zijn mogelijke antwoorden op de vraag: 1 + 1 = ?</a:t>
            </a:r>
            <a:endParaRPr lang="nl-NL" b="1" dirty="0"/>
          </a:p>
        </p:txBody>
      </p:sp>
    </p:spTree>
    <p:extLst>
      <p:ext uri="{BB962C8B-B14F-4D97-AF65-F5344CB8AC3E}">
        <p14:creationId xmlns:p14="http://schemas.microsoft.com/office/powerpoint/2010/main" val="11452849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p:txBody>
          <a:bodyPr/>
          <a:lstStyle/>
          <a:p>
            <a:r>
              <a:rPr lang="nl-NL" altLang="nl-NL" b="1" dirty="0" smtClean="0">
                <a:ea typeface="ＭＳ Ｐゴシック" panose="020B0600070205080204" pitchFamily="34" charset="-128"/>
              </a:rPr>
              <a:t>1+1 = ?</a:t>
            </a:r>
          </a:p>
        </p:txBody>
      </p:sp>
      <p:sp>
        <p:nvSpPr>
          <p:cNvPr id="17411" name="Tijdelijke aanduiding voor inhoud 2"/>
          <p:cNvSpPr>
            <a:spLocks noGrp="1"/>
          </p:cNvSpPr>
          <p:nvPr>
            <p:ph idx="1"/>
          </p:nvPr>
        </p:nvSpPr>
        <p:spPr/>
        <p:txBody>
          <a:bodyPr>
            <a:normAutofit/>
          </a:bodyPr>
          <a:lstStyle/>
          <a:p>
            <a:r>
              <a:rPr lang="nl-NL" altLang="nl-NL" sz="2400" dirty="0">
                <a:ea typeface="ＭＳ Ｐゴシック" panose="020B0600070205080204" pitchFamily="34" charset="-128"/>
              </a:rPr>
              <a:t>1+1 = 2</a:t>
            </a:r>
          </a:p>
          <a:p>
            <a:r>
              <a:rPr lang="nl-NL" altLang="nl-NL" sz="2400" dirty="0">
                <a:ea typeface="ＭＳ Ｐゴシック" panose="020B0600070205080204" pitchFamily="34" charset="-128"/>
              </a:rPr>
              <a:t>1+1 = 11</a:t>
            </a:r>
          </a:p>
          <a:p>
            <a:r>
              <a:rPr lang="nl-NL" altLang="nl-NL" sz="2400" dirty="0">
                <a:ea typeface="ＭＳ Ｐゴシック" panose="020B0600070205080204" pitchFamily="34" charset="-128"/>
              </a:rPr>
              <a:t>1+1 = meer (dan 1)</a:t>
            </a:r>
          </a:p>
          <a:p>
            <a:r>
              <a:rPr lang="nl-NL" altLang="nl-NL" sz="2400" dirty="0">
                <a:ea typeface="ＭＳ Ｐゴシック" panose="020B0600070205080204" pitchFamily="34" charset="-128"/>
              </a:rPr>
              <a:t>1+1 = twee</a:t>
            </a:r>
          </a:p>
          <a:p>
            <a:r>
              <a:rPr lang="nl-NL" altLang="nl-NL" sz="2400" dirty="0">
                <a:ea typeface="ＭＳ Ｐゴシック" panose="020B0600070205080204" pitchFamily="34" charset="-128"/>
              </a:rPr>
              <a:t>1+1 = duo, paar, samen</a:t>
            </a:r>
          </a:p>
          <a:p>
            <a:r>
              <a:rPr lang="nl-NL" altLang="nl-NL" sz="2400" dirty="0">
                <a:ea typeface="ＭＳ Ｐゴシック" panose="020B0600070205080204" pitchFamily="34" charset="-128"/>
              </a:rPr>
              <a:t>1+1 = groei, groter, beter</a:t>
            </a:r>
          </a:p>
          <a:p>
            <a:r>
              <a:rPr lang="nl-NL" altLang="nl-NL" sz="2400" dirty="0">
                <a:ea typeface="ＭＳ Ｐゴシック" panose="020B0600070205080204" pitchFamily="34" charset="-128"/>
              </a:rPr>
              <a:t>1+1 = 0 (digitaal)</a:t>
            </a:r>
          </a:p>
          <a:p>
            <a:r>
              <a:rPr lang="nl-NL" altLang="nl-NL" sz="2400" dirty="0">
                <a:ea typeface="ＭＳ Ｐゴシック" panose="020B0600070205080204" pitchFamily="34" charset="-128"/>
              </a:rPr>
              <a:t>1+1 = 3-1 of 4-2 (en alle andere combinaties die samen 2 zijn)</a:t>
            </a:r>
          </a:p>
          <a:p>
            <a:r>
              <a:rPr lang="nl-NL" altLang="nl-NL" sz="2400" dirty="0">
                <a:ea typeface="ＭＳ Ｐゴシック" panose="020B0600070205080204" pitchFamily="34" charset="-128"/>
              </a:rPr>
              <a:t>1+1 = 1 + 1</a:t>
            </a:r>
          </a:p>
          <a:p>
            <a:endParaRPr lang="nl-NL" altLang="nl-NL" dirty="0" smtClean="0">
              <a:ea typeface="ＭＳ Ｐゴシック" panose="020B0600070205080204" pitchFamily="34" charset="-128"/>
            </a:endParaRPr>
          </a:p>
        </p:txBody>
      </p:sp>
    </p:spTree>
    <p:extLst>
      <p:ext uri="{BB962C8B-B14F-4D97-AF65-F5344CB8AC3E}">
        <p14:creationId xmlns:p14="http://schemas.microsoft.com/office/powerpoint/2010/main" val="228516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lstStyle/>
          <a:p>
            <a:r>
              <a:rPr lang="nl-NL" altLang="nl-NL" smtClean="0"/>
              <a:t>A E I F U</a:t>
            </a:r>
          </a:p>
        </p:txBody>
      </p:sp>
      <p:sp>
        <p:nvSpPr>
          <p:cNvPr id="18435" name="Tijdelijke aanduiding voor tekst 3"/>
          <p:cNvSpPr>
            <a:spLocks noGrp="1"/>
          </p:cNvSpPr>
          <p:nvPr>
            <p:ph type="body" idx="1"/>
          </p:nvPr>
        </p:nvSpPr>
        <p:spPr>
          <a:xfrm>
            <a:off x="1066800" y="1345720"/>
            <a:ext cx="10058400" cy="736282"/>
          </a:xfrm>
        </p:spPr>
        <p:txBody>
          <a:bodyPr/>
          <a:lstStyle/>
          <a:p>
            <a:r>
              <a:rPr lang="nl-NL" altLang="nl-NL" dirty="0" smtClean="0"/>
              <a:t>Welke letter hoort niet in het rijtje thuis?</a:t>
            </a:r>
            <a:endParaRPr lang="nl-NL" altLang="nl-NL" dirty="0"/>
          </a:p>
        </p:txBody>
      </p:sp>
      <p:sp>
        <p:nvSpPr>
          <p:cNvPr id="3" name="Tijdelijke aanduiding voor inhoud 2"/>
          <p:cNvSpPr>
            <a:spLocks noGrp="1"/>
          </p:cNvSpPr>
          <p:nvPr>
            <p:ph sz="half" idx="2"/>
          </p:nvPr>
        </p:nvSpPr>
        <p:spPr/>
        <p:txBody>
          <a:bodyPr>
            <a:normAutofit fontScale="92500" lnSpcReduction="10000"/>
          </a:bodyPr>
          <a:lstStyle/>
          <a:p>
            <a:r>
              <a:rPr lang="nl-NL" dirty="0" smtClean="0"/>
              <a:t>A</a:t>
            </a:r>
          </a:p>
          <a:p>
            <a:pPr lvl="1"/>
            <a:r>
              <a:rPr lang="nl-NL" dirty="0" smtClean="0"/>
              <a:t>Is de enige eerste letter van het alfabet</a:t>
            </a:r>
          </a:p>
          <a:p>
            <a:pPr lvl="1"/>
            <a:r>
              <a:rPr lang="nl-NL" dirty="0" smtClean="0"/>
              <a:t>Heeft twee beentjes op de grond</a:t>
            </a:r>
          </a:p>
          <a:p>
            <a:pPr lvl="1"/>
            <a:r>
              <a:rPr lang="nl-NL" dirty="0" smtClean="0"/>
              <a:t>Als je hem op z’n kop zet valt hij om</a:t>
            </a:r>
          </a:p>
          <a:p>
            <a:pPr lvl="1"/>
            <a:r>
              <a:rPr lang="nl-NL" dirty="0" smtClean="0"/>
              <a:t>Heeft als enige een gesloten ruimte in het midden.</a:t>
            </a:r>
          </a:p>
          <a:p>
            <a:r>
              <a:rPr lang="nl-NL" dirty="0" smtClean="0"/>
              <a:t>E</a:t>
            </a:r>
          </a:p>
          <a:p>
            <a:pPr lvl="1"/>
            <a:r>
              <a:rPr lang="nl-NL" dirty="0" smtClean="0"/>
              <a:t>Heeft 3 horizontale strepen</a:t>
            </a:r>
          </a:p>
          <a:p>
            <a:pPr lvl="1"/>
            <a:r>
              <a:rPr lang="nl-NL" dirty="0" smtClean="0"/>
              <a:t>Op z’n kant is het een M of W.</a:t>
            </a:r>
          </a:p>
          <a:p>
            <a:pPr lvl="1"/>
            <a:r>
              <a:rPr lang="nl-NL" dirty="0" smtClean="0"/>
              <a:t>Je kunt er iemand mee roepen</a:t>
            </a:r>
          </a:p>
          <a:p>
            <a:pPr lvl="1"/>
            <a:r>
              <a:rPr lang="nl-NL" dirty="0" smtClean="0"/>
              <a:t>Rechterkant is open</a:t>
            </a:r>
          </a:p>
          <a:p>
            <a:pPr lvl="1"/>
            <a:endParaRPr lang="nl-NL" dirty="0" smtClean="0"/>
          </a:p>
          <a:p>
            <a:pPr lvl="1"/>
            <a:endParaRPr lang="nl-NL" dirty="0" smtClean="0"/>
          </a:p>
          <a:p>
            <a:endParaRPr lang="nl-NL" dirty="0" smtClean="0"/>
          </a:p>
          <a:p>
            <a:endParaRPr lang="nl-NL" dirty="0"/>
          </a:p>
        </p:txBody>
      </p:sp>
      <p:sp>
        <p:nvSpPr>
          <p:cNvPr id="15365" name="Tijdelijke aanduiding voor inhoud 5"/>
          <p:cNvSpPr>
            <a:spLocks noGrp="1"/>
          </p:cNvSpPr>
          <p:nvPr>
            <p:ph sz="quarter" idx="4"/>
          </p:nvPr>
        </p:nvSpPr>
        <p:spPr/>
        <p:txBody>
          <a:bodyPr>
            <a:normAutofit fontScale="92500" lnSpcReduction="20000"/>
          </a:bodyPr>
          <a:lstStyle/>
          <a:p>
            <a:r>
              <a:rPr lang="nl-NL" altLang="nl-NL" dirty="0" smtClean="0"/>
              <a:t>I</a:t>
            </a:r>
          </a:p>
          <a:p>
            <a:pPr lvl="1"/>
            <a:r>
              <a:rPr lang="nl-NL" altLang="nl-NL" dirty="0" smtClean="0"/>
              <a:t>Enige met een puntje</a:t>
            </a:r>
          </a:p>
          <a:p>
            <a:pPr lvl="1"/>
            <a:r>
              <a:rPr lang="nl-NL" altLang="nl-NL" dirty="0" smtClean="0"/>
              <a:t>Staat te vroeg in het rijtje (alfabetisch)</a:t>
            </a:r>
          </a:p>
          <a:p>
            <a:pPr lvl="1"/>
            <a:r>
              <a:rPr lang="nl-NL" altLang="nl-NL" dirty="0" smtClean="0"/>
              <a:t>Is de smalste letter</a:t>
            </a:r>
          </a:p>
          <a:p>
            <a:pPr lvl="1"/>
            <a:r>
              <a:rPr lang="nl-NL" altLang="nl-NL" dirty="0" smtClean="0"/>
              <a:t>In het Engels is I een woord</a:t>
            </a:r>
          </a:p>
          <a:p>
            <a:pPr lvl="1"/>
            <a:r>
              <a:rPr lang="nl-NL" altLang="nl-NL" dirty="0" smtClean="0"/>
              <a:t>Staat niet in het woord UEFA</a:t>
            </a:r>
          </a:p>
          <a:p>
            <a:r>
              <a:rPr lang="nl-NL" altLang="nl-NL" dirty="0" smtClean="0"/>
              <a:t>F</a:t>
            </a:r>
          </a:p>
          <a:p>
            <a:pPr lvl="1"/>
            <a:r>
              <a:rPr lang="nl-NL" altLang="nl-NL" dirty="0" smtClean="0"/>
              <a:t>Is onstabiel</a:t>
            </a:r>
          </a:p>
          <a:p>
            <a:pPr lvl="1"/>
            <a:r>
              <a:rPr lang="nl-NL" altLang="nl-NL" dirty="0" smtClean="0"/>
              <a:t>Enige medeklinker</a:t>
            </a:r>
          </a:p>
          <a:p>
            <a:r>
              <a:rPr lang="nl-NL" altLang="nl-NL" dirty="0" smtClean="0"/>
              <a:t>U</a:t>
            </a:r>
          </a:p>
          <a:p>
            <a:pPr lvl="1"/>
            <a:r>
              <a:rPr lang="nl-NL" altLang="nl-NL" dirty="0" smtClean="0"/>
              <a:t>Enige ronde vorm</a:t>
            </a:r>
          </a:p>
          <a:p>
            <a:pPr lvl="1"/>
            <a:r>
              <a:rPr lang="nl-NL" altLang="nl-NL" dirty="0" smtClean="0"/>
              <a:t>Beleefde letter</a:t>
            </a:r>
          </a:p>
          <a:p>
            <a:pPr lvl="1"/>
            <a:r>
              <a:rPr lang="nl-NL" altLang="nl-NL" dirty="0" smtClean="0"/>
              <a:t>In de tweede helft van het alfabet</a:t>
            </a:r>
          </a:p>
          <a:p>
            <a:pPr lvl="1"/>
            <a:endParaRPr lang="nl-NL" altLang="nl-NL" dirty="0"/>
          </a:p>
        </p:txBody>
      </p:sp>
    </p:spTree>
    <p:extLst>
      <p:ext uri="{BB962C8B-B14F-4D97-AF65-F5344CB8AC3E}">
        <p14:creationId xmlns:p14="http://schemas.microsoft.com/office/powerpoint/2010/main" val="120998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36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36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36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36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36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36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36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36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365">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365">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365">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365">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536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r>
              <a:rPr lang="nl-NL" altLang="nl-NL" smtClean="0"/>
              <a:t>Flexibel associëren </a:t>
            </a:r>
          </a:p>
        </p:txBody>
      </p:sp>
      <p:sp>
        <p:nvSpPr>
          <p:cNvPr id="3" name="Tijdelijke aanduiding voor inhoud 2"/>
          <p:cNvSpPr>
            <a:spLocks noGrp="1"/>
          </p:cNvSpPr>
          <p:nvPr>
            <p:ph idx="1"/>
          </p:nvPr>
        </p:nvSpPr>
        <p:spPr/>
        <p:txBody>
          <a:bodyPr/>
          <a:lstStyle/>
          <a:p>
            <a:r>
              <a:rPr lang="nl-NL" smtClean="0"/>
              <a:t>Wat hebben deze twee woorden met elkaar gemeen?</a:t>
            </a:r>
          </a:p>
          <a:p>
            <a:r>
              <a:rPr lang="nl-NL" smtClean="0"/>
              <a:t>Zonnebloem en Spiegelei</a:t>
            </a:r>
          </a:p>
          <a:p>
            <a:endParaRPr lang="nl-NL" smtClean="0"/>
          </a:p>
          <a:p>
            <a:r>
              <a:rPr lang="nl-NL" smtClean="0"/>
              <a:t>Gele kleur – Elk een specifieke kleur – Sunny side up – Zonnige kleur en vorm – Vrolijkheid – Een ronde kern en omhulsel – Leuk voor kinderen – etc.</a:t>
            </a:r>
          </a:p>
          <a:p>
            <a:endParaRPr lang="nl-NL" smtClean="0"/>
          </a:p>
          <a:p>
            <a:endParaRPr lang="nl-NL" dirty="0"/>
          </a:p>
        </p:txBody>
      </p:sp>
    </p:spTree>
    <p:extLst>
      <p:ext uri="{BB962C8B-B14F-4D97-AF65-F5344CB8AC3E}">
        <p14:creationId xmlns:p14="http://schemas.microsoft.com/office/powerpoint/2010/main" val="13925415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p:txBody>
          <a:bodyPr/>
          <a:lstStyle/>
          <a:p>
            <a:r>
              <a:rPr lang="nl-NL" altLang="nl-NL" b="1" smtClean="0">
                <a:ea typeface="ＭＳ Ｐゴシック" panose="020B0600070205080204" pitchFamily="34" charset="-128"/>
              </a:rPr>
              <a:t>Associatieketting</a:t>
            </a:r>
            <a:endParaRPr lang="nl-NL" altLang="nl-NL" smtClean="0">
              <a:ea typeface="ＭＳ Ｐゴシック" panose="020B0600070205080204" pitchFamily="34" charset="-128"/>
            </a:endParaRPr>
          </a:p>
        </p:txBody>
      </p:sp>
      <p:sp>
        <p:nvSpPr>
          <p:cNvPr id="20483" name="Tijdelijke aanduiding voor inhoud 2"/>
          <p:cNvSpPr>
            <a:spLocks noGrp="1"/>
          </p:cNvSpPr>
          <p:nvPr>
            <p:ph idx="1"/>
          </p:nvPr>
        </p:nvSpPr>
        <p:spPr/>
        <p:txBody>
          <a:bodyPr/>
          <a:lstStyle/>
          <a:p>
            <a:pPr marL="0" indent="0">
              <a:buNone/>
            </a:pPr>
            <a:r>
              <a:rPr lang="nl-NL" altLang="nl-NL" smtClean="0">
                <a:ea typeface="ＭＳ Ｐゴシック" panose="020B0600070205080204" pitchFamily="34" charset="-128"/>
              </a:rPr>
              <a:t>Je begint met een term je associeert verder op de voorgaande term:</a:t>
            </a:r>
            <a:br>
              <a:rPr lang="nl-NL" altLang="nl-NL" smtClean="0">
                <a:ea typeface="ＭＳ Ｐゴシック" panose="020B0600070205080204" pitchFamily="34" charset="-128"/>
              </a:rPr>
            </a:br>
            <a:endParaRPr lang="nl-NL" altLang="nl-NL" smtClean="0">
              <a:ea typeface="ＭＳ Ｐゴシック" panose="020B0600070205080204" pitchFamily="34" charset="-128"/>
            </a:endParaRPr>
          </a:p>
          <a:p>
            <a:pPr marL="0" indent="0">
              <a:buNone/>
            </a:pPr>
            <a:r>
              <a:rPr lang="nl-NL" altLang="nl-NL" smtClean="0">
                <a:ea typeface="ＭＳ Ｐゴシック" panose="020B0600070205080204" pitchFamily="34" charset="-128"/>
              </a:rPr>
              <a:t>Water – Drinken – Frisdrank – Zomer – Strand – Zeilen – Surfen - …..</a:t>
            </a:r>
          </a:p>
        </p:txBody>
      </p:sp>
    </p:spTree>
    <p:extLst>
      <p:ext uri="{BB962C8B-B14F-4D97-AF65-F5344CB8AC3E}">
        <p14:creationId xmlns:p14="http://schemas.microsoft.com/office/powerpoint/2010/main" val="3874068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p:txBody>
          <a:bodyPr/>
          <a:lstStyle/>
          <a:p>
            <a:r>
              <a:rPr lang="nl-NL" altLang="nl-NL" b="1" smtClean="0">
                <a:ea typeface="ＭＳ Ｐゴシック" panose="020B0600070205080204" pitchFamily="34" charset="-128"/>
              </a:rPr>
              <a:t>Denktechnieken</a:t>
            </a:r>
          </a:p>
        </p:txBody>
      </p:sp>
      <p:graphicFrame>
        <p:nvGraphicFramePr>
          <p:cNvPr id="16" name="Diagram 15"/>
          <p:cNvGraphicFramePr/>
          <p:nvPr/>
        </p:nvGraphicFramePr>
        <p:xfrm>
          <a:off x="1951456" y="1417638"/>
          <a:ext cx="8537032" cy="4027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45959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r>
              <a:rPr lang="nl-NL" altLang="nl-NL" b="1" smtClean="0">
                <a:ea typeface="ＭＳ Ｐゴシック" panose="020B0600070205080204" pitchFamily="34" charset="-128"/>
              </a:rPr>
              <a:t>Divergeren</a:t>
            </a:r>
          </a:p>
        </p:txBody>
      </p:sp>
      <p:sp>
        <p:nvSpPr>
          <p:cNvPr id="22531" name="Tijdelijke aanduiding voor inhoud 2"/>
          <p:cNvSpPr>
            <a:spLocks noGrp="1"/>
          </p:cNvSpPr>
          <p:nvPr>
            <p:ph idx="1"/>
          </p:nvPr>
        </p:nvSpPr>
        <p:spPr/>
        <p:txBody>
          <a:bodyPr/>
          <a:lstStyle/>
          <a:p>
            <a:r>
              <a:rPr lang="nl-NL" altLang="nl-NL" smtClean="0">
                <a:ea typeface="ＭＳ Ｐゴシック" panose="020B0600070205080204" pitchFamily="34" charset="-128"/>
              </a:rPr>
              <a:t>Honderden technieken om te divergeren</a:t>
            </a:r>
          </a:p>
          <a:p>
            <a:endParaRPr lang="nl-NL" altLang="nl-NL" smtClean="0">
              <a:ea typeface="ＭＳ Ｐゴシック" panose="020B0600070205080204" pitchFamily="34" charset="-128"/>
            </a:endParaRPr>
          </a:p>
        </p:txBody>
      </p:sp>
    </p:spTree>
    <p:extLst>
      <p:ext uri="{BB962C8B-B14F-4D97-AF65-F5344CB8AC3E}">
        <p14:creationId xmlns:p14="http://schemas.microsoft.com/office/powerpoint/2010/main" val="33652374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Oefenopdracht Efteling</a:t>
            </a:r>
            <a:endParaRPr lang="nl-NL" dirty="0"/>
          </a:p>
        </p:txBody>
      </p:sp>
      <p:sp>
        <p:nvSpPr>
          <p:cNvPr id="3" name="Tijdelijke aanduiding voor inhoud 2"/>
          <p:cNvSpPr>
            <a:spLocks noGrp="1"/>
          </p:cNvSpPr>
          <p:nvPr>
            <p:ph idx="1"/>
          </p:nvPr>
        </p:nvSpPr>
        <p:spPr/>
        <p:txBody>
          <a:bodyPr/>
          <a:lstStyle/>
          <a:p>
            <a:pPr marL="0" indent="0">
              <a:buNone/>
            </a:pPr>
            <a:r>
              <a:rPr lang="nl-NL" dirty="0" smtClean="0"/>
              <a:t>De Efteling is op zoek naar een nieuwe voedingsconcept voor bij hun attracties.</a:t>
            </a:r>
          </a:p>
          <a:p>
            <a:pPr marL="0" indent="0">
              <a:buNone/>
            </a:pPr>
            <a:r>
              <a:rPr lang="nl-NL" dirty="0" smtClean="0"/>
              <a:t>Kies als groep een Efteling attractie</a:t>
            </a:r>
          </a:p>
          <a:p>
            <a:pPr marL="0" indent="0">
              <a:buNone/>
            </a:pPr>
            <a:endParaRPr lang="nl-NL" dirty="0"/>
          </a:p>
          <a:p>
            <a:pPr marL="0" indent="0">
              <a:buNone/>
            </a:pPr>
            <a:r>
              <a:rPr lang="nl-NL" dirty="0" smtClean="0"/>
              <a:t>Ga op zoek naar een nieuw voedingsideeën voor bij deze attractie.</a:t>
            </a:r>
          </a:p>
        </p:txBody>
      </p:sp>
    </p:spTree>
    <p:extLst>
      <p:ext uri="{BB962C8B-B14F-4D97-AF65-F5344CB8AC3E}">
        <p14:creationId xmlns:p14="http://schemas.microsoft.com/office/powerpoint/2010/main" val="1685198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Hoeveel vierkanten?</a:t>
            </a:r>
            <a:endParaRPr lang="nl-NL" dirty="0"/>
          </a:p>
        </p:txBody>
      </p:sp>
      <p:sp>
        <p:nvSpPr>
          <p:cNvPr id="7" name="Tijdelijke aanduiding voor inhoud 6"/>
          <p:cNvSpPr>
            <a:spLocks noGrp="1"/>
          </p:cNvSpPr>
          <p:nvPr>
            <p:ph idx="1"/>
          </p:nvPr>
        </p:nvSpPr>
        <p:spPr/>
        <p:txBody>
          <a:bodyPr/>
          <a:lstStyle/>
          <a:p>
            <a:endParaRPr lang="nl-NL" dirty="0"/>
          </a:p>
        </p:txBody>
      </p:sp>
      <p:graphicFrame>
        <p:nvGraphicFramePr>
          <p:cNvPr id="8" name="Tijdelijke aanduiding voor inhoud 5"/>
          <p:cNvGraphicFramePr>
            <a:graphicFrameLocks/>
          </p:cNvGraphicFramePr>
          <p:nvPr>
            <p:extLst>
              <p:ext uri="{D42A27DB-BD31-4B8C-83A1-F6EECF244321}">
                <p14:modId xmlns:p14="http://schemas.microsoft.com/office/powerpoint/2010/main" val="423247071"/>
              </p:ext>
            </p:extLst>
          </p:nvPr>
        </p:nvGraphicFramePr>
        <p:xfrm>
          <a:off x="4091350" y="2507483"/>
          <a:ext cx="4070260" cy="3631512"/>
        </p:xfrm>
        <a:graphic>
          <a:graphicData uri="http://schemas.openxmlformats.org/drawingml/2006/table">
            <a:tbl>
              <a:tblPr firstRow="1" bandRow="1">
                <a:tableStyleId>{5940675A-B579-460E-94D1-54222C63F5DA}</a:tableStyleId>
              </a:tblPr>
              <a:tblGrid>
                <a:gridCol w="1017565">
                  <a:extLst>
                    <a:ext uri="{9D8B030D-6E8A-4147-A177-3AD203B41FA5}">
                      <a16:colId xmlns:a16="http://schemas.microsoft.com/office/drawing/2014/main" val="20000"/>
                    </a:ext>
                  </a:extLst>
                </a:gridCol>
                <a:gridCol w="1017565">
                  <a:extLst>
                    <a:ext uri="{9D8B030D-6E8A-4147-A177-3AD203B41FA5}">
                      <a16:colId xmlns:a16="http://schemas.microsoft.com/office/drawing/2014/main" val="20001"/>
                    </a:ext>
                  </a:extLst>
                </a:gridCol>
                <a:gridCol w="1017565">
                  <a:extLst>
                    <a:ext uri="{9D8B030D-6E8A-4147-A177-3AD203B41FA5}">
                      <a16:colId xmlns:a16="http://schemas.microsoft.com/office/drawing/2014/main" val="20002"/>
                    </a:ext>
                  </a:extLst>
                </a:gridCol>
                <a:gridCol w="1017565">
                  <a:extLst>
                    <a:ext uri="{9D8B030D-6E8A-4147-A177-3AD203B41FA5}">
                      <a16:colId xmlns:a16="http://schemas.microsoft.com/office/drawing/2014/main" val="20003"/>
                    </a:ext>
                  </a:extLst>
                </a:gridCol>
              </a:tblGrid>
              <a:tr h="907878">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7878">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07878">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07878">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941983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Braindump</a:t>
            </a:r>
            <a:endParaRPr lang="nl-NL" dirty="0"/>
          </a:p>
        </p:txBody>
      </p:sp>
      <p:sp>
        <p:nvSpPr>
          <p:cNvPr id="3" name="Tijdelijke aanduiding voor inhoud 2"/>
          <p:cNvSpPr>
            <a:spLocks noGrp="1"/>
          </p:cNvSpPr>
          <p:nvPr>
            <p:ph idx="1"/>
          </p:nvPr>
        </p:nvSpPr>
        <p:spPr/>
        <p:txBody>
          <a:bodyPr/>
          <a:lstStyle/>
          <a:p>
            <a:r>
              <a:rPr lang="nl-NL" smtClean="0"/>
              <a:t>Techniek om te divergeren.</a:t>
            </a:r>
          </a:p>
          <a:p>
            <a:r>
              <a:rPr lang="nl-NL" smtClean="0"/>
              <a:t>Ideeën die nu al in je hoofd hebt of als eerst in je op komen op tafel gooien.</a:t>
            </a:r>
          </a:p>
          <a:p>
            <a:r>
              <a:rPr lang="nl-NL" smtClean="0"/>
              <a:t>Hoe meer ideeën hoe beter!</a:t>
            </a:r>
          </a:p>
          <a:p>
            <a:endParaRPr lang="nl-NL" dirty="0"/>
          </a:p>
        </p:txBody>
      </p:sp>
      <p:pic>
        <p:nvPicPr>
          <p:cNvPr id="4" name="Afbeelding 3" descr="BrainDumpLogo2.jpeg"/>
          <p:cNvPicPr>
            <a:picLocks noChangeAspect="1"/>
          </p:cNvPicPr>
          <p:nvPr/>
        </p:nvPicPr>
        <p:blipFill>
          <a:blip r:embed="rId2"/>
          <a:srcRect l="18396" r="17218"/>
          <a:stretch>
            <a:fillRect/>
          </a:stretch>
        </p:blipFill>
        <p:spPr>
          <a:xfrm>
            <a:off x="4267200" y="3682582"/>
            <a:ext cx="4267200" cy="2565819"/>
          </a:xfrm>
          <a:prstGeom prst="rect">
            <a:avLst/>
          </a:prstGeom>
        </p:spPr>
      </p:pic>
    </p:spTree>
    <p:extLst>
      <p:ext uri="{BB962C8B-B14F-4D97-AF65-F5344CB8AC3E}">
        <p14:creationId xmlns:p14="http://schemas.microsoft.com/office/powerpoint/2010/main" val="37889815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Mindmap</a:t>
            </a:r>
            <a:endParaRPr lang="nl-NL" dirty="0"/>
          </a:p>
        </p:txBody>
      </p:sp>
      <p:sp>
        <p:nvSpPr>
          <p:cNvPr id="3" name="Tijdelijke aanduiding voor inhoud 2"/>
          <p:cNvSpPr>
            <a:spLocks noGrp="1"/>
          </p:cNvSpPr>
          <p:nvPr>
            <p:ph idx="1"/>
          </p:nvPr>
        </p:nvSpPr>
        <p:spPr/>
        <p:txBody>
          <a:bodyPr/>
          <a:lstStyle/>
          <a:p>
            <a:r>
              <a:rPr lang="nl-NL" smtClean="0"/>
              <a:t>Techniek om te divergeren.</a:t>
            </a:r>
          </a:p>
          <a:p>
            <a:r>
              <a:rPr lang="nl-NL" smtClean="0"/>
              <a:t>Schrijf het onderwerp midden op een groot vel papier.</a:t>
            </a:r>
          </a:p>
          <a:p>
            <a:r>
              <a:rPr lang="nl-NL" smtClean="0"/>
              <a:t>Schrijf alle associaties op die het onderwerp bij jou oproepen.</a:t>
            </a:r>
          </a:p>
          <a:p>
            <a:r>
              <a:rPr lang="nl-NL" smtClean="0"/>
              <a:t>Associeer weer verder op de voorgaande associaties.</a:t>
            </a:r>
          </a:p>
          <a:p>
            <a:endParaRPr lang="nl-NL" dirty="0"/>
          </a:p>
        </p:txBody>
      </p:sp>
    </p:spTree>
    <p:extLst>
      <p:ext uri="{BB962C8B-B14F-4D97-AF65-F5344CB8AC3E}">
        <p14:creationId xmlns:p14="http://schemas.microsoft.com/office/powerpoint/2010/main" val="42025569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descr="GENOVESE 2011 Mind Map Climate Change.jpg"/>
          <p:cNvPicPr>
            <a:picLocks noChangeAspect="1"/>
          </p:cNvPicPr>
          <p:nvPr/>
        </p:nvPicPr>
        <p:blipFill>
          <a:blip r:embed="rId2"/>
          <a:stretch>
            <a:fillRect/>
          </a:stretch>
        </p:blipFill>
        <p:spPr>
          <a:xfrm>
            <a:off x="2451340" y="487392"/>
            <a:ext cx="7331014" cy="5226211"/>
          </a:xfrm>
          <a:prstGeom prst="rect">
            <a:avLst/>
          </a:prstGeom>
        </p:spPr>
      </p:pic>
    </p:spTree>
    <p:extLst>
      <p:ext uri="{BB962C8B-B14F-4D97-AF65-F5344CB8AC3E}">
        <p14:creationId xmlns:p14="http://schemas.microsoft.com/office/powerpoint/2010/main" val="33935829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smtClean="0"/>
              <a:t>Brainwriting</a:t>
            </a:r>
            <a:endParaRPr lang="nl-NL" dirty="0"/>
          </a:p>
        </p:txBody>
      </p:sp>
      <p:sp>
        <p:nvSpPr>
          <p:cNvPr id="8" name="Tijdelijke aanduiding voor inhoud 7"/>
          <p:cNvSpPr>
            <a:spLocks noGrp="1"/>
          </p:cNvSpPr>
          <p:nvPr>
            <p:ph idx="1"/>
          </p:nvPr>
        </p:nvSpPr>
        <p:spPr/>
        <p:txBody>
          <a:bodyPr>
            <a:normAutofit/>
          </a:bodyPr>
          <a:lstStyle/>
          <a:p>
            <a:r>
              <a:rPr lang="nl-NL" smtClean="0"/>
              <a:t>Techniek om te divergeren.</a:t>
            </a:r>
          </a:p>
          <a:p>
            <a:r>
              <a:rPr lang="nl-NL" smtClean="0"/>
              <a:t>Ieder groepslid schrijft een idee op een blad.</a:t>
            </a:r>
          </a:p>
          <a:p>
            <a:r>
              <a:rPr lang="nl-NL" smtClean="0"/>
              <a:t>Als iedereen een idee heeft opgeschreven dan geef je het blad door aan de buurman/vrouw.</a:t>
            </a:r>
          </a:p>
          <a:p>
            <a:r>
              <a:rPr lang="nl-NL" smtClean="0"/>
              <a:t>De buurman/vrouw bedenkt een nieuw idee dat geïnspireerd is op de bovenstaande ideeën. </a:t>
            </a:r>
          </a:p>
          <a:p>
            <a:r>
              <a:rPr lang="nl-NL" smtClean="0"/>
              <a:t>Je herhaalt de stappen een aantal keer.</a:t>
            </a:r>
          </a:p>
          <a:p>
            <a:endParaRPr lang="nl-NL" dirty="0"/>
          </a:p>
        </p:txBody>
      </p:sp>
    </p:spTree>
    <p:extLst>
      <p:ext uri="{BB962C8B-B14F-4D97-AF65-F5344CB8AC3E}">
        <p14:creationId xmlns:p14="http://schemas.microsoft.com/office/powerpoint/2010/main" val="6751879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smtClean="0"/>
              <a:t>Morfologische kaart</a:t>
            </a:r>
            <a:endParaRPr lang="nl-NL" dirty="0"/>
          </a:p>
        </p:txBody>
      </p:sp>
      <p:sp>
        <p:nvSpPr>
          <p:cNvPr id="8" name="Tijdelijke aanduiding voor inhoud 7"/>
          <p:cNvSpPr>
            <a:spLocks noGrp="1"/>
          </p:cNvSpPr>
          <p:nvPr>
            <p:ph idx="1"/>
          </p:nvPr>
        </p:nvSpPr>
        <p:spPr/>
        <p:txBody>
          <a:bodyPr/>
          <a:lstStyle/>
          <a:p>
            <a:r>
              <a:rPr lang="nl-NL" sz="1800" dirty="0" smtClean="0"/>
              <a:t>Techniek om te divergeren.</a:t>
            </a:r>
          </a:p>
          <a:p>
            <a:r>
              <a:rPr lang="nl-NL" sz="1800" dirty="0" smtClean="0"/>
              <a:t>Bedenk zoveel mogelijk eigenschappen.</a:t>
            </a:r>
          </a:p>
          <a:p>
            <a:r>
              <a:rPr lang="nl-NL" sz="1800" dirty="0" smtClean="0"/>
              <a:t>Bedenk per eigenschap zoveel mogelijk associaties.</a:t>
            </a:r>
          </a:p>
          <a:p>
            <a:r>
              <a:rPr lang="nl-NL" sz="1800" dirty="0" smtClean="0"/>
              <a:t>Maak willekeurige combinaties.</a:t>
            </a:r>
          </a:p>
          <a:p>
            <a:r>
              <a:rPr lang="nl-NL" sz="1800" dirty="0" smtClean="0"/>
              <a:t>Kijk wat dit voor nieuwe ideeën oplevert.</a:t>
            </a:r>
          </a:p>
          <a:p>
            <a:endParaRPr lang="nl-NL" sz="1800" dirty="0" smtClean="0"/>
          </a:p>
          <a:p>
            <a:endParaRPr lang="nl-NL" dirty="0" smtClean="0"/>
          </a:p>
          <a:p>
            <a:endParaRPr lang="nl-NL" dirty="0" smtClean="0"/>
          </a:p>
          <a:p>
            <a:endParaRPr lang="nl-NL" dirty="0" smtClean="0"/>
          </a:p>
          <a:p>
            <a:endParaRPr lang="nl-NL" dirty="0" smtClean="0"/>
          </a:p>
          <a:p>
            <a:endParaRPr lang="nl-NL" dirty="0" smtClean="0"/>
          </a:p>
          <a:p>
            <a:endParaRPr lang="nl-NL" dirty="0" smtClean="0"/>
          </a:p>
          <a:p>
            <a:endParaRPr lang="nl-NL" dirty="0" smtClean="0"/>
          </a:p>
          <a:p>
            <a:endParaRPr lang="nl-NL" dirty="0"/>
          </a:p>
        </p:txBody>
      </p:sp>
      <p:graphicFrame>
        <p:nvGraphicFramePr>
          <p:cNvPr id="6" name="Tabel 5"/>
          <p:cNvGraphicFramePr>
            <a:graphicFrameLocks noGrp="1"/>
          </p:cNvGraphicFramePr>
          <p:nvPr>
            <p:extLst>
              <p:ext uri="{D42A27DB-BD31-4B8C-83A1-F6EECF244321}">
                <p14:modId xmlns:p14="http://schemas.microsoft.com/office/powerpoint/2010/main" val="683298019"/>
              </p:ext>
            </p:extLst>
          </p:nvPr>
        </p:nvGraphicFramePr>
        <p:xfrm>
          <a:off x="2794959" y="3572775"/>
          <a:ext cx="8534400" cy="2414226"/>
        </p:xfrm>
        <a:graphic>
          <a:graphicData uri="http://schemas.openxmlformats.org/drawingml/2006/table">
            <a:tbl>
              <a:tblPr firstRow="1" bandRow="1">
                <a:tableStyleId>{912C8C85-51F0-491E-9774-3900AFEF0FD7}</a:tableStyleId>
              </a:tblPr>
              <a:tblGrid>
                <a:gridCol w="1879134">
                  <a:extLst>
                    <a:ext uri="{9D8B030D-6E8A-4147-A177-3AD203B41FA5}">
                      <a16:colId xmlns:a16="http://schemas.microsoft.com/office/drawing/2014/main" val="20000"/>
                    </a:ext>
                  </a:extLst>
                </a:gridCol>
                <a:gridCol w="965665">
                  <a:extLst>
                    <a:ext uri="{9D8B030D-6E8A-4147-A177-3AD203B41FA5}">
                      <a16:colId xmlns:a16="http://schemas.microsoft.com/office/drawing/2014/main" val="20001"/>
                    </a:ext>
                  </a:extLst>
                </a:gridCol>
                <a:gridCol w="1304336">
                  <a:extLst>
                    <a:ext uri="{9D8B030D-6E8A-4147-A177-3AD203B41FA5}">
                      <a16:colId xmlns:a16="http://schemas.microsoft.com/office/drawing/2014/main" val="20002"/>
                    </a:ext>
                  </a:extLst>
                </a:gridCol>
                <a:gridCol w="1253376">
                  <a:extLst>
                    <a:ext uri="{9D8B030D-6E8A-4147-A177-3AD203B41FA5}">
                      <a16:colId xmlns:a16="http://schemas.microsoft.com/office/drawing/2014/main" val="20003"/>
                    </a:ext>
                  </a:extLst>
                </a:gridCol>
                <a:gridCol w="1409350">
                  <a:extLst>
                    <a:ext uri="{9D8B030D-6E8A-4147-A177-3AD203B41FA5}">
                      <a16:colId xmlns:a16="http://schemas.microsoft.com/office/drawing/2014/main" val="20004"/>
                    </a:ext>
                  </a:extLst>
                </a:gridCol>
                <a:gridCol w="1409350">
                  <a:extLst>
                    <a:ext uri="{9D8B030D-6E8A-4147-A177-3AD203B41FA5}">
                      <a16:colId xmlns:a16="http://schemas.microsoft.com/office/drawing/2014/main" val="20005"/>
                    </a:ext>
                  </a:extLst>
                </a:gridCol>
                <a:gridCol w="313189">
                  <a:extLst>
                    <a:ext uri="{9D8B030D-6E8A-4147-A177-3AD203B41FA5}">
                      <a16:colId xmlns:a16="http://schemas.microsoft.com/office/drawing/2014/main" val="20006"/>
                    </a:ext>
                  </a:extLst>
                </a:gridCol>
              </a:tblGrid>
              <a:tr h="382571">
                <a:tc>
                  <a:txBody>
                    <a:bodyPr/>
                    <a:lstStyle/>
                    <a:p>
                      <a:r>
                        <a:rPr lang="nl-NL" sz="1400" dirty="0" smtClean="0"/>
                        <a:t>Vormen</a:t>
                      </a:r>
                      <a:endParaRPr lang="nl-NL" sz="1400" b="1"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Rond</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Vierkant</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Ster</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Hart</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Ruit</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a:t>
                      </a:r>
                      <a:endParaRPr lang="nl-NL" sz="1400" b="0" dirty="0">
                        <a:latin typeface="Arial" panose="020B0604020202020204" pitchFamily="34" charset="0"/>
                        <a:cs typeface="Arial" panose="020B0604020202020204" pitchFamily="34" charset="0"/>
                      </a:endParaRPr>
                    </a:p>
                  </a:txBody>
                  <a:tcPr marL="83223" marR="83223" marT="41612" marB="41612"/>
                </a:tc>
                <a:extLst>
                  <a:ext uri="{0D108BD9-81ED-4DB2-BD59-A6C34878D82A}">
                    <a16:rowId xmlns:a16="http://schemas.microsoft.com/office/drawing/2014/main" val="10000"/>
                  </a:ext>
                </a:extLst>
              </a:tr>
              <a:tr h="382571">
                <a:tc>
                  <a:txBody>
                    <a:bodyPr/>
                    <a:lstStyle/>
                    <a:p>
                      <a:r>
                        <a:rPr lang="nl-NL" sz="1400" dirty="0" smtClean="0"/>
                        <a:t>Sauzen</a:t>
                      </a:r>
                      <a:endParaRPr lang="nl-NL" sz="1400" b="1"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Crème</a:t>
                      </a:r>
                      <a:r>
                        <a:rPr lang="nl-NL" sz="1400" baseline="0" dirty="0" smtClean="0"/>
                        <a:t> </a:t>
                      </a:r>
                      <a:r>
                        <a:rPr lang="nl-NL" sz="1400" baseline="0" dirty="0" err="1" smtClean="0"/>
                        <a:t>fraiche</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err="1" smtClean="0"/>
                        <a:t>Tomaten-saus</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err="1" smtClean="0"/>
                        <a:t>Bbq</a:t>
                      </a:r>
                      <a:r>
                        <a:rPr lang="nl-NL" sz="1400" dirty="0" smtClean="0"/>
                        <a:t> saus</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Kaassaus</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Ketchup</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a:t>
                      </a:r>
                      <a:endParaRPr lang="nl-NL" sz="1400" b="0" dirty="0">
                        <a:latin typeface="Arial" panose="020B0604020202020204" pitchFamily="34" charset="0"/>
                        <a:cs typeface="Arial" panose="020B0604020202020204" pitchFamily="34" charset="0"/>
                      </a:endParaRPr>
                    </a:p>
                  </a:txBody>
                  <a:tcPr marL="83223" marR="83223" marT="41612" marB="41612"/>
                </a:tc>
                <a:extLst>
                  <a:ext uri="{0D108BD9-81ED-4DB2-BD59-A6C34878D82A}">
                    <a16:rowId xmlns:a16="http://schemas.microsoft.com/office/drawing/2014/main" val="10001"/>
                  </a:ext>
                </a:extLst>
              </a:tr>
              <a:tr h="219170">
                <a:tc>
                  <a:txBody>
                    <a:bodyPr/>
                    <a:lstStyle/>
                    <a:p>
                      <a:r>
                        <a:rPr lang="nl-NL" sz="1400" dirty="0" smtClean="0"/>
                        <a:t>Kruiden</a:t>
                      </a:r>
                      <a:endParaRPr lang="nl-NL" sz="1400" b="1"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Bieslook</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Tijm</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Basilicum</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Munt</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a:t>
                      </a:r>
                      <a:endParaRPr lang="nl-NL" sz="1400" b="0" dirty="0">
                        <a:latin typeface="Arial" panose="020B0604020202020204" pitchFamily="34" charset="0"/>
                        <a:cs typeface="Arial" panose="020B0604020202020204" pitchFamily="34" charset="0"/>
                      </a:endParaRPr>
                    </a:p>
                  </a:txBody>
                  <a:tcPr marL="83223" marR="83223" marT="41612" marB="41612"/>
                </a:tc>
                <a:extLst>
                  <a:ext uri="{0D108BD9-81ED-4DB2-BD59-A6C34878D82A}">
                    <a16:rowId xmlns:a16="http://schemas.microsoft.com/office/drawing/2014/main" val="10002"/>
                  </a:ext>
                </a:extLst>
              </a:tr>
              <a:tr h="382571">
                <a:tc>
                  <a:txBody>
                    <a:bodyPr/>
                    <a:lstStyle/>
                    <a:p>
                      <a:r>
                        <a:rPr lang="nl-NL" sz="1400" dirty="0" smtClean="0"/>
                        <a:t>Eet</a:t>
                      </a:r>
                      <a:r>
                        <a:rPr lang="nl-NL" sz="1400" baseline="0" dirty="0" smtClean="0"/>
                        <a:t> mogelijkheden</a:t>
                      </a:r>
                      <a:endParaRPr lang="nl-NL" sz="1400" b="1"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Thuis</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In de trein</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In de auto</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Op</a:t>
                      </a:r>
                      <a:r>
                        <a:rPr lang="nl-NL" sz="1400" baseline="0" dirty="0" smtClean="0"/>
                        <a:t> school</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Bij het sporten</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endParaRPr lang="nl-NL" sz="1400" b="0">
                        <a:latin typeface="Arial" panose="020B0604020202020204" pitchFamily="34" charset="0"/>
                        <a:cs typeface="Arial" panose="020B0604020202020204" pitchFamily="34" charset="0"/>
                      </a:endParaRPr>
                    </a:p>
                  </a:txBody>
                  <a:tcPr marL="83223" marR="83223" marT="41612" marB="41612"/>
                </a:tc>
                <a:extLst>
                  <a:ext uri="{0D108BD9-81ED-4DB2-BD59-A6C34878D82A}">
                    <a16:rowId xmlns:a16="http://schemas.microsoft.com/office/drawing/2014/main" val="10003"/>
                  </a:ext>
                </a:extLst>
              </a:tr>
              <a:tr h="545972">
                <a:tc>
                  <a:txBody>
                    <a:bodyPr/>
                    <a:lstStyle/>
                    <a:p>
                      <a:r>
                        <a:rPr lang="nl-NL" sz="1400" dirty="0" smtClean="0"/>
                        <a:t>Eet momenten</a:t>
                      </a:r>
                      <a:endParaRPr lang="nl-NL" sz="1400" b="1"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Lunch</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Ontbijt</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Diner</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Tussendoor</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r>
                        <a:rPr lang="nl-NL" sz="1400" dirty="0" smtClean="0"/>
                        <a:t>Snack</a:t>
                      </a:r>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endParaRPr lang="nl-NL" sz="1400" b="0" dirty="0">
                        <a:latin typeface="Arial" panose="020B0604020202020204" pitchFamily="34" charset="0"/>
                        <a:cs typeface="Arial" panose="020B0604020202020204" pitchFamily="34" charset="0"/>
                      </a:endParaRPr>
                    </a:p>
                  </a:txBody>
                  <a:tcPr marL="83223" marR="83223" marT="41612" marB="41612"/>
                </a:tc>
                <a:extLst>
                  <a:ext uri="{0D108BD9-81ED-4DB2-BD59-A6C34878D82A}">
                    <a16:rowId xmlns:a16="http://schemas.microsoft.com/office/drawing/2014/main" val="10004"/>
                  </a:ext>
                </a:extLst>
              </a:tr>
              <a:tr h="219170">
                <a:tc>
                  <a:txBody>
                    <a:bodyPr/>
                    <a:lstStyle/>
                    <a:p>
                      <a:r>
                        <a:rPr lang="nl-NL" sz="1400" dirty="0" smtClean="0"/>
                        <a:t>Etc.</a:t>
                      </a:r>
                      <a:endParaRPr lang="nl-NL" sz="1400" b="1" dirty="0">
                        <a:latin typeface="Arial" panose="020B0604020202020204" pitchFamily="34" charset="0"/>
                        <a:cs typeface="Arial" panose="020B0604020202020204" pitchFamily="34" charset="0"/>
                      </a:endParaRPr>
                    </a:p>
                  </a:txBody>
                  <a:tcPr marL="83223" marR="83223" marT="41612" marB="41612"/>
                </a:tc>
                <a:tc>
                  <a:txBody>
                    <a:bodyPr/>
                    <a:lstStyle/>
                    <a:p>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endParaRPr lang="nl-NL" sz="1400" b="0" dirty="0">
                        <a:latin typeface="Arial" panose="020B0604020202020204" pitchFamily="34" charset="0"/>
                        <a:cs typeface="Arial" panose="020B0604020202020204" pitchFamily="34" charset="0"/>
                      </a:endParaRPr>
                    </a:p>
                  </a:txBody>
                  <a:tcPr marL="83223" marR="83223" marT="41612" marB="41612"/>
                </a:tc>
                <a:tc>
                  <a:txBody>
                    <a:bodyPr/>
                    <a:lstStyle/>
                    <a:p>
                      <a:endParaRPr lang="nl-NL" sz="1400" b="0" dirty="0">
                        <a:latin typeface="Arial" panose="020B0604020202020204" pitchFamily="34" charset="0"/>
                        <a:cs typeface="Arial" panose="020B0604020202020204" pitchFamily="34" charset="0"/>
                      </a:endParaRPr>
                    </a:p>
                  </a:txBody>
                  <a:tcPr marL="83223" marR="83223" marT="41612" marB="41612"/>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222249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nl-NL" smtClean="0"/>
              <a:t>Convergeren</a:t>
            </a:r>
            <a:endParaRPr lang="nl-NL" dirty="0"/>
          </a:p>
        </p:txBody>
      </p:sp>
      <p:sp>
        <p:nvSpPr>
          <p:cNvPr id="3" name="Ondertitel 2"/>
          <p:cNvSpPr>
            <a:spLocks noGrp="1"/>
          </p:cNvSpPr>
          <p:nvPr>
            <p:ph type="subTitle" idx="1"/>
          </p:nvPr>
        </p:nvSpPr>
        <p:spPr/>
        <p:txBody>
          <a:bodyPr/>
          <a:lstStyle/>
          <a:p>
            <a:endParaRPr lang="nl-NL"/>
          </a:p>
        </p:txBody>
      </p:sp>
      <p:pic>
        <p:nvPicPr>
          <p:cNvPr id="6" name="Afbeelding 5" descr="Divergeren en convergeren.png"/>
          <p:cNvPicPr>
            <a:picLocks noChangeAspect="1"/>
          </p:cNvPicPr>
          <p:nvPr/>
        </p:nvPicPr>
        <p:blipFill>
          <a:blip r:embed="rId2"/>
          <a:stretch>
            <a:fillRect/>
          </a:stretch>
        </p:blipFill>
        <p:spPr>
          <a:xfrm>
            <a:off x="7429460" y="3035300"/>
            <a:ext cx="4626429" cy="3454400"/>
          </a:xfrm>
          <a:prstGeom prst="rect">
            <a:avLst/>
          </a:prstGeom>
        </p:spPr>
      </p:pic>
    </p:spTree>
    <p:extLst>
      <p:ext uri="{BB962C8B-B14F-4D97-AF65-F5344CB8AC3E}">
        <p14:creationId xmlns:p14="http://schemas.microsoft.com/office/powerpoint/2010/main" val="4144469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COCD-box</a:t>
            </a:r>
            <a:endParaRPr lang="nl-NL" dirty="0"/>
          </a:p>
        </p:txBody>
      </p:sp>
      <p:sp>
        <p:nvSpPr>
          <p:cNvPr id="3" name="Tijdelijke aanduiding voor inhoud 2"/>
          <p:cNvSpPr>
            <a:spLocks noGrp="1"/>
          </p:cNvSpPr>
          <p:nvPr>
            <p:ph sz="half" idx="1"/>
          </p:nvPr>
        </p:nvSpPr>
        <p:spPr/>
        <p:txBody>
          <a:bodyPr/>
          <a:lstStyle/>
          <a:p>
            <a:r>
              <a:rPr lang="nl-NL" sz="2400" dirty="0" smtClean="0"/>
              <a:t>Wordt gebruikt om te convergeren.</a:t>
            </a:r>
          </a:p>
          <a:p>
            <a:r>
              <a:rPr lang="nl-NL" sz="2400" dirty="0" smtClean="0"/>
              <a:t>Ideeën worden onderverdeeld in 3 categorieën. </a:t>
            </a:r>
          </a:p>
          <a:p>
            <a:r>
              <a:rPr lang="nl-NL" sz="2400" dirty="0" smtClean="0"/>
              <a:t>Het gebruik van de COCD box is met name interessant voor het selecteren van ideeën die innovatief en realiseerbaar moeten zijn. </a:t>
            </a:r>
          </a:p>
          <a:p>
            <a:r>
              <a:rPr lang="nl-NL" sz="2400" dirty="0" smtClean="0"/>
              <a:t>Meestal worden de rode ideeën gekozen om verder uit te werken.</a:t>
            </a:r>
          </a:p>
          <a:p>
            <a:endParaRPr lang="nl-NL" sz="2400" dirty="0"/>
          </a:p>
        </p:txBody>
      </p:sp>
      <p:sp>
        <p:nvSpPr>
          <p:cNvPr id="7" name="Tijdelijke aanduiding voor inhoud 6"/>
          <p:cNvSpPr>
            <a:spLocks noGrp="1"/>
          </p:cNvSpPr>
          <p:nvPr>
            <p:ph sz="half" idx="2"/>
          </p:nvPr>
        </p:nvSpPr>
        <p:spPr/>
        <p:txBody>
          <a:bodyPr/>
          <a:lstStyle/>
          <a:p>
            <a:endParaRPr lang="nl-NL"/>
          </a:p>
        </p:txBody>
      </p:sp>
      <p:pic>
        <p:nvPicPr>
          <p:cNvPr id="4" name="Afbeelding 3"/>
          <p:cNvPicPr>
            <a:picLocks noChangeAspect="1"/>
          </p:cNvPicPr>
          <p:nvPr/>
        </p:nvPicPr>
        <p:blipFill>
          <a:blip r:embed="rId2"/>
          <a:stretch>
            <a:fillRect/>
          </a:stretch>
        </p:blipFill>
        <p:spPr>
          <a:xfrm>
            <a:off x="6217920" y="1845734"/>
            <a:ext cx="4492778" cy="4081674"/>
          </a:xfrm>
          <a:prstGeom prst="rect">
            <a:avLst/>
          </a:prstGeom>
        </p:spPr>
      </p:pic>
    </p:spTree>
    <p:extLst>
      <p:ext uri="{BB962C8B-B14F-4D97-AF65-F5344CB8AC3E}">
        <p14:creationId xmlns:p14="http://schemas.microsoft.com/office/powerpoint/2010/main" val="18236886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smtClean="0"/>
              <a:t>Criteria matrix</a:t>
            </a:r>
            <a:endParaRPr lang="nl-NL" dirty="0"/>
          </a:p>
        </p:txBody>
      </p:sp>
      <p:sp>
        <p:nvSpPr>
          <p:cNvPr id="7" name="Tijdelijke aanduiding voor inhoud 6"/>
          <p:cNvSpPr>
            <a:spLocks noGrp="1"/>
          </p:cNvSpPr>
          <p:nvPr>
            <p:ph idx="1"/>
          </p:nvPr>
        </p:nvSpPr>
        <p:spPr/>
        <p:txBody>
          <a:bodyPr/>
          <a:lstStyle/>
          <a:p>
            <a:r>
              <a:rPr lang="nl-NL" smtClean="0"/>
              <a:t>Wordt gebruikt om te convergeren.</a:t>
            </a:r>
          </a:p>
          <a:p>
            <a:r>
              <a:rPr lang="nl-NL" smtClean="0"/>
              <a:t>Ideeën worden beoordeeld op de gestelde randvoorwaarden </a:t>
            </a:r>
          </a:p>
          <a:p>
            <a:endParaRPr lang="nl-NL" dirty="0"/>
          </a:p>
        </p:txBody>
      </p:sp>
      <p:graphicFrame>
        <p:nvGraphicFramePr>
          <p:cNvPr id="18" name="Tabel 17"/>
          <p:cNvGraphicFramePr>
            <a:graphicFrameLocks noGrp="1"/>
          </p:cNvGraphicFramePr>
          <p:nvPr>
            <p:extLst>
              <p:ext uri="{D42A27DB-BD31-4B8C-83A1-F6EECF244321}">
                <p14:modId xmlns:p14="http://schemas.microsoft.com/office/powerpoint/2010/main" val="1051142061"/>
              </p:ext>
            </p:extLst>
          </p:nvPr>
        </p:nvGraphicFramePr>
        <p:xfrm>
          <a:off x="5472021" y="2886974"/>
          <a:ext cx="6519000" cy="3134360"/>
        </p:xfrm>
        <a:graphic>
          <a:graphicData uri="http://schemas.openxmlformats.org/drawingml/2006/table">
            <a:tbl>
              <a:tblPr firstRow="1" bandRow="1">
                <a:tableStyleId>{10A1B5D5-9B99-4C35-A422-299274C87663}</a:tableStyleId>
              </a:tblPr>
              <a:tblGrid>
                <a:gridCol w="3437400">
                  <a:extLst>
                    <a:ext uri="{9D8B030D-6E8A-4147-A177-3AD203B41FA5}">
                      <a16:colId xmlns:a16="http://schemas.microsoft.com/office/drawing/2014/main" val="20000"/>
                    </a:ext>
                  </a:extLst>
                </a:gridCol>
                <a:gridCol w="770400">
                  <a:extLst>
                    <a:ext uri="{9D8B030D-6E8A-4147-A177-3AD203B41FA5}">
                      <a16:colId xmlns:a16="http://schemas.microsoft.com/office/drawing/2014/main" val="20001"/>
                    </a:ext>
                  </a:extLst>
                </a:gridCol>
                <a:gridCol w="770400">
                  <a:extLst>
                    <a:ext uri="{9D8B030D-6E8A-4147-A177-3AD203B41FA5}">
                      <a16:colId xmlns:a16="http://schemas.microsoft.com/office/drawing/2014/main" val="20002"/>
                    </a:ext>
                  </a:extLst>
                </a:gridCol>
                <a:gridCol w="770400">
                  <a:extLst>
                    <a:ext uri="{9D8B030D-6E8A-4147-A177-3AD203B41FA5}">
                      <a16:colId xmlns:a16="http://schemas.microsoft.com/office/drawing/2014/main" val="20003"/>
                    </a:ext>
                  </a:extLst>
                </a:gridCol>
                <a:gridCol w="770400">
                  <a:extLst>
                    <a:ext uri="{9D8B030D-6E8A-4147-A177-3AD203B41FA5}">
                      <a16:colId xmlns:a16="http://schemas.microsoft.com/office/drawing/2014/main" val="20004"/>
                    </a:ext>
                  </a:extLst>
                </a:gridCol>
              </a:tblGrid>
              <a:tr h="370840">
                <a:tc>
                  <a:txBody>
                    <a:bodyPr/>
                    <a:lstStyle/>
                    <a:p>
                      <a:endParaRPr lang="nl-NL" dirty="0"/>
                    </a:p>
                  </a:txBody>
                  <a:tcPr/>
                </a:tc>
                <a:tc>
                  <a:txBody>
                    <a:bodyPr/>
                    <a:lstStyle/>
                    <a:p>
                      <a:r>
                        <a:rPr lang="nl-NL" dirty="0" smtClean="0"/>
                        <a:t>Idee</a:t>
                      </a:r>
                      <a:r>
                        <a:rPr lang="nl-NL" baseline="0" dirty="0" smtClean="0"/>
                        <a:t> 1</a:t>
                      </a:r>
                      <a:endParaRPr lang="nl-NL" dirty="0"/>
                    </a:p>
                  </a:txBody>
                  <a:tcPr/>
                </a:tc>
                <a:tc>
                  <a:txBody>
                    <a:bodyPr/>
                    <a:lstStyle/>
                    <a:p>
                      <a:r>
                        <a:rPr lang="nl-NL" dirty="0" smtClean="0"/>
                        <a:t>Idee 2</a:t>
                      </a:r>
                      <a:endParaRPr lang="nl-NL" dirty="0"/>
                    </a:p>
                  </a:txBody>
                  <a:tcPr/>
                </a:tc>
                <a:tc>
                  <a:txBody>
                    <a:bodyPr/>
                    <a:lstStyle/>
                    <a:p>
                      <a:r>
                        <a:rPr lang="nl-NL" dirty="0" smtClean="0"/>
                        <a:t>Idee 3</a:t>
                      </a:r>
                      <a:endParaRPr lang="nl-NL" dirty="0"/>
                    </a:p>
                  </a:txBody>
                  <a:tcPr/>
                </a:tc>
                <a:tc>
                  <a:txBody>
                    <a:bodyPr/>
                    <a:lstStyle/>
                    <a:p>
                      <a:r>
                        <a:rPr lang="nl-NL" dirty="0" smtClean="0"/>
                        <a:t>Idee 4</a:t>
                      </a:r>
                      <a:endParaRPr lang="nl-NL" dirty="0"/>
                    </a:p>
                  </a:txBody>
                  <a:tcPr/>
                </a:tc>
                <a:extLst>
                  <a:ext uri="{0D108BD9-81ED-4DB2-BD59-A6C34878D82A}">
                    <a16:rowId xmlns:a16="http://schemas.microsoft.com/office/drawing/2014/main" val="10000"/>
                  </a:ext>
                </a:extLst>
              </a:tr>
              <a:tr h="370840">
                <a:tc>
                  <a:txBody>
                    <a:bodyPr/>
                    <a:lstStyle/>
                    <a:p>
                      <a:r>
                        <a:rPr lang="nl-NL" dirty="0" smtClean="0"/>
                        <a:t>Originaliteit</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extLst>
                  <a:ext uri="{0D108BD9-81ED-4DB2-BD59-A6C34878D82A}">
                    <a16:rowId xmlns:a16="http://schemas.microsoft.com/office/drawing/2014/main" val="10001"/>
                  </a:ext>
                </a:extLst>
              </a:tr>
              <a:tr h="370840">
                <a:tc>
                  <a:txBody>
                    <a:bodyPr/>
                    <a:lstStyle/>
                    <a:p>
                      <a:r>
                        <a:rPr lang="nl-NL" dirty="0" smtClean="0"/>
                        <a:t>Doeltreffendheid</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extLst>
                  <a:ext uri="{0D108BD9-81ED-4DB2-BD59-A6C34878D82A}">
                    <a16:rowId xmlns:a16="http://schemas.microsoft.com/office/drawing/2014/main" val="10002"/>
                  </a:ext>
                </a:extLst>
              </a:tr>
              <a:tr h="370840">
                <a:tc>
                  <a:txBody>
                    <a:bodyPr/>
                    <a:lstStyle/>
                    <a:p>
                      <a:r>
                        <a:rPr lang="nl-NL" dirty="0" smtClean="0"/>
                        <a:t>Technische realiseerbaarheid</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extLst>
                  <a:ext uri="{0D108BD9-81ED-4DB2-BD59-A6C34878D82A}">
                    <a16:rowId xmlns:a16="http://schemas.microsoft.com/office/drawing/2014/main" val="10003"/>
                  </a:ext>
                </a:extLst>
              </a:tr>
              <a:tr h="370840">
                <a:tc>
                  <a:txBody>
                    <a:bodyPr/>
                    <a:lstStyle/>
                    <a:p>
                      <a:r>
                        <a:rPr lang="nl-NL" dirty="0" smtClean="0"/>
                        <a:t>Kosten</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tc>
                  <a:txBody>
                    <a:bodyPr/>
                    <a:lstStyle/>
                    <a:p>
                      <a:r>
                        <a:rPr lang="nl-NL" dirty="0" smtClean="0"/>
                        <a:t>--</a:t>
                      </a:r>
                      <a:endParaRPr lang="nl-NL" dirty="0"/>
                    </a:p>
                  </a:txBody>
                  <a:tcPr/>
                </a:tc>
                <a:extLst>
                  <a:ext uri="{0D108BD9-81ED-4DB2-BD59-A6C34878D82A}">
                    <a16:rowId xmlns:a16="http://schemas.microsoft.com/office/drawing/2014/main" val="10004"/>
                  </a:ext>
                </a:extLst>
              </a:tr>
              <a:tr h="370840">
                <a:tc>
                  <a:txBody>
                    <a:bodyPr/>
                    <a:lstStyle/>
                    <a:p>
                      <a:r>
                        <a:rPr lang="nl-NL" dirty="0" err="1" smtClean="0"/>
                        <a:t>Etc.</a:t>
                      </a:r>
                      <a:endParaRPr lang="nl-NL" dirty="0"/>
                    </a:p>
                  </a:txBody>
                  <a:tcPr/>
                </a:tc>
                <a:tc>
                  <a:txBody>
                    <a:bodyPr/>
                    <a:lstStyle/>
                    <a:p>
                      <a:endParaRPr lang="nl-NL" dirty="0"/>
                    </a:p>
                  </a:txBody>
                  <a:tcPr/>
                </a:tc>
                <a:tc>
                  <a:txBody>
                    <a:bodyPr/>
                    <a:lstStyle/>
                    <a:p>
                      <a:endParaRPr lang="nl-NL"/>
                    </a:p>
                  </a:txBody>
                  <a:tcPr/>
                </a:tc>
                <a:tc>
                  <a:txBody>
                    <a:bodyPr/>
                    <a:lstStyle/>
                    <a:p>
                      <a:endParaRPr lang="nl-NL"/>
                    </a:p>
                  </a:txBody>
                  <a:tcPr/>
                </a:tc>
                <a:tc>
                  <a:txBody>
                    <a:bodyPr/>
                    <a:lstStyle/>
                    <a:p>
                      <a:endParaRPr lang="nl-NL" dirty="0"/>
                    </a:p>
                  </a:txBody>
                  <a:tcPr/>
                </a:tc>
                <a:extLst>
                  <a:ext uri="{0D108BD9-81ED-4DB2-BD59-A6C34878D82A}">
                    <a16:rowId xmlns:a16="http://schemas.microsoft.com/office/drawing/2014/main" val="10005"/>
                  </a:ext>
                </a:extLst>
              </a:tr>
              <a:tr h="370840">
                <a:tc>
                  <a:txBody>
                    <a:bodyPr/>
                    <a:lstStyle/>
                    <a:p>
                      <a:r>
                        <a:rPr lang="nl-NL" dirty="0" smtClean="0"/>
                        <a:t>Opgeteld.</a:t>
                      </a:r>
                      <a:endParaRPr lang="nl-NL" dirty="0"/>
                    </a:p>
                  </a:txBody>
                  <a:tcPr/>
                </a:tc>
                <a:tc>
                  <a:txBody>
                    <a:bodyPr/>
                    <a:lstStyle/>
                    <a:p>
                      <a:r>
                        <a:rPr lang="nl-NL" dirty="0" smtClean="0"/>
                        <a:t>3+</a:t>
                      </a:r>
                      <a:endParaRPr lang="nl-NL" dirty="0"/>
                    </a:p>
                  </a:txBody>
                  <a:tcPr/>
                </a:tc>
                <a:tc>
                  <a:txBody>
                    <a:bodyPr/>
                    <a:lstStyle/>
                    <a:p>
                      <a:r>
                        <a:rPr lang="nl-NL" dirty="0" smtClean="0"/>
                        <a:t>5+</a:t>
                      </a:r>
                      <a:endParaRPr lang="nl-NL" dirty="0"/>
                    </a:p>
                  </a:txBody>
                  <a:tcPr/>
                </a:tc>
                <a:tc>
                  <a:txBody>
                    <a:bodyPr/>
                    <a:lstStyle/>
                    <a:p>
                      <a:r>
                        <a:rPr lang="nl-NL" dirty="0" smtClean="0"/>
                        <a:t>0</a:t>
                      </a:r>
                      <a:endParaRPr lang="nl-NL" dirty="0"/>
                    </a:p>
                  </a:txBody>
                  <a:tcPr/>
                </a:tc>
                <a:tc>
                  <a:txBody>
                    <a:bodyPr/>
                    <a:lstStyle/>
                    <a:p>
                      <a:r>
                        <a:rPr lang="nl-NL" dirty="0" smtClean="0"/>
                        <a:t>2-</a:t>
                      </a:r>
                      <a:endParaRPr lang="nl-NL"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52774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 de slag</a:t>
            </a:r>
            <a:endParaRPr lang="nl-NL" dirty="0"/>
          </a:p>
        </p:txBody>
      </p:sp>
      <p:sp>
        <p:nvSpPr>
          <p:cNvPr id="3" name="Tijdelijke aanduiding voor inhoud 2"/>
          <p:cNvSpPr>
            <a:spLocks noGrp="1"/>
          </p:cNvSpPr>
          <p:nvPr>
            <p:ph idx="1"/>
          </p:nvPr>
        </p:nvSpPr>
        <p:spPr/>
        <p:txBody>
          <a:bodyPr/>
          <a:lstStyle/>
          <a:p>
            <a:r>
              <a:rPr lang="nl-NL" dirty="0" smtClean="0"/>
              <a:t>Ga met je groep ideeën verzinnen voor een </a:t>
            </a:r>
            <a:r>
              <a:rPr lang="nl-NL" dirty="0" err="1" smtClean="0"/>
              <a:t>foccacia</a:t>
            </a:r>
            <a:r>
              <a:rPr lang="nl-NL" dirty="0" smtClean="0"/>
              <a:t> voor jullie doelgroep.</a:t>
            </a:r>
          </a:p>
          <a:p>
            <a:pPr lvl="1"/>
            <a:r>
              <a:rPr lang="nl-NL" dirty="0" smtClean="0"/>
              <a:t>Je mag 2 ingrediënten toevoegen/vervangen</a:t>
            </a:r>
          </a:p>
          <a:p>
            <a:pPr lvl="1"/>
            <a:r>
              <a:rPr lang="nl-NL" dirty="0" smtClean="0"/>
              <a:t>Je mag maximaal 2 soorten kruiden/specerijen toevoegen</a:t>
            </a:r>
          </a:p>
          <a:p>
            <a:pPr lvl="1"/>
            <a:r>
              <a:rPr lang="nl-NL" dirty="0" smtClean="0"/>
              <a:t>De vorm van de </a:t>
            </a:r>
            <a:r>
              <a:rPr lang="nl-NL" dirty="0" err="1" smtClean="0"/>
              <a:t>foccacia</a:t>
            </a:r>
            <a:r>
              <a:rPr lang="nl-NL" dirty="0" smtClean="0"/>
              <a:t> mag je zelf verzinnen</a:t>
            </a:r>
          </a:p>
          <a:p>
            <a:endParaRPr lang="nl-NL" dirty="0"/>
          </a:p>
        </p:txBody>
      </p:sp>
    </p:spTree>
    <p:extLst>
      <p:ext uri="{BB962C8B-B14F-4D97-AF65-F5344CB8AC3E}">
        <p14:creationId xmlns:p14="http://schemas.microsoft.com/office/powerpoint/2010/main" val="21490855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09600" y="362309"/>
            <a:ext cx="10972800" cy="5763855"/>
          </a:xfrm>
        </p:spPr>
        <p:txBody>
          <a:bodyPr/>
          <a:lstStyle/>
          <a:p>
            <a:pPr marL="0" indent="0">
              <a:buNone/>
            </a:pPr>
            <a:r>
              <a:rPr lang="nl-NL" sz="2000" b="1" dirty="0" err="1"/>
              <a:t>Foccacia</a:t>
            </a:r>
            <a:endParaRPr lang="nl-NL" sz="2000" b="1" dirty="0"/>
          </a:p>
          <a:p>
            <a:pPr marL="0" indent="0">
              <a:buNone/>
            </a:pPr>
            <a:r>
              <a:rPr lang="nl-NL" sz="1100" dirty="0"/>
              <a:t>1 Brood</a:t>
            </a:r>
          </a:p>
          <a:p>
            <a:pPr marL="0" indent="0">
              <a:buNone/>
            </a:pPr>
            <a:r>
              <a:rPr lang="nl-NL" sz="1100" b="1" dirty="0"/>
              <a:t>Benodigdheden</a:t>
            </a:r>
          </a:p>
          <a:p>
            <a:pPr marL="0" indent="0">
              <a:buNone/>
            </a:pPr>
            <a:r>
              <a:rPr lang="nl-NL" sz="1100" dirty="0"/>
              <a:t/>
            </a:r>
            <a:br>
              <a:rPr lang="nl-NL" sz="1100" dirty="0"/>
            </a:br>
            <a:r>
              <a:rPr lang="nl-NL" sz="1100" dirty="0"/>
              <a:t>• 400 g meel, plus extra voor het bestuiven</a:t>
            </a:r>
            <a:br>
              <a:rPr lang="nl-NL" sz="1100" dirty="0"/>
            </a:br>
            <a:r>
              <a:rPr lang="nl-NL" sz="1100" dirty="0"/>
              <a:t>• 100 g fijngemalen griesmeel</a:t>
            </a:r>
            <a:br>
              <a:rPr lang="nl-NL" sz="1100" dirty="0"/>
            </a:br>
            <a:r>
              <a:rPr lang="nl-NL" sz="1100" dirty="0"/>
              <a:t>• 1 zakje gedroogde gist a 7 g</a:t>
            </a:r>
            <a:br>
              <a:rPr lang="nl-NL" sz="1100" dirty="0"/>
            </a:br>
            <a:r>
              <a:rPr lang="nl-NL" sz="1100" dirty="0"/>
              <a:t>• ½ el suiker</a:t>
            </a:r>
            <a:br>
              <a:rPr lang="nl-NL" sz="1100" dirty="0"/>
            </a:br>
            <a:r>
              <a:rPr lang="nl-NL" sz="1100" dirty="0"/>
              <a:t>• extra </a:t>
            </a:r>
            <a:r>
              <a:rPr lang="nl-NL" sz="1100" dirty="0" err="1"/>
              <a:t>vergine</a:t>
            </a:r>
            <a:r>
              <a:rPr lang="nl-NL" sz="1100" dirty="0"/>
              <a:t> olijfolie</a:t>
            </a:r>
            <a:br>
              <a:rPr lang="nl-NL" sz="1100" dirty="0"/>
            </a:br>
            <a:r>
              <a:rPr lang="nl-NL" sz="1100" dirty="0"/>
              <a:t>• ½ el zout</a:t>
            </a:r>
            <a:br>
              <a:rPr lang="nl-NL" sz="1100" dirty="0"/>
            </a:br>
            <a:endParaRPr lang="nl-NL" sz="1100" dirty="0"/>
          </a:p>
          <a:p>
            <a:pPr marL="0" indent="0">
              <a:buNone/>
            </a:pPr>
            <a:r>
              <a:rPr lang="nl-NL" sz="1100" b="1" dirty="0"/>
              <a:t>Bereidingswijze</a:t>
            </a:r>
          </a:p>
          <a:p>
            <a:pPr marL="0" indent="0">
              <a:buNone/>
            </a:pPr>
            <a:r>
              <a:rPr lang="nl-NL" sz="1100" dirty="0"/>
              <a:t/>
            </a:r>
            <a:br>
              <a:rPr lang="nl-NL" sz="1100" dirty="0"/>
            </a:br>
            <a:r>
              <a:rPr lang="nl-NL" sz="1100" dirty="0"/>
              <a:t>1 Meng beide meelsoorten en een ½ eetlepel zout in een grote kom en maak een kuiltje in het midden.</a:t>
            </a:r>
            <a:br>
              <a:rPr lang="nl-NL" sz="1100" dirty="0"/>
            </a:br>
            <a:r>
              <a:rPr lang="nl-NL" sz="1100" dirty="0"/>
              <a:t/>
            </a:r>
            <a:br>
              <a:rPr lang="nl-NL" sz="1100" dirty="0"/>
            </a:br>
            <a:r>
              <a:rPr lang="nl-NL" sz="1100" dirty="0"/>
              <a:t>2 Schenk 300 ml lauwwarm water in een maatbeker en voeg de gist en suiker toe. Roer er een papje van, zodat de gist wordt geactiveerd. Als het papje begint te schuimen, kun je het langzaam in het kuiltje gieten en mengen, tot alle ingrediënten samenhang gaan vertonen.</a:t>
            </a:r>
            <a:br>
              <a:rPr lang="nl-NL" sz="1100" dirty="0"/>
            </a:br>
            <a:r>
              <a:rPr lang="nl-NL" sz="1100" dirty="0"/>
              <a:t/>
            </a:r>
            <a:br>
              <a:rPr lang="nl-NL" sz="1100" dirty="0"/>
            </a:br>
            <a:r>
              <a:rPr lang="nl-NL" sz="1100" dirty="0"/>
              <a:t>3 Bestuif een schoon werkvlak met meel en kneed het deeg 5 minuten, of tot het zacht en soepel is.</a:t>
            </a:r>
            <a:br>
              <a:rPr lang="nl-NL" sz="1100" dirty="0"/>
            </a:br>
            <a:r>
              <a:rPr lang="nl-NL" sz="1100" dirty="0"/>
              <a:t/>
            </a:r>
            <a:br>
              <a:rPr lang="nl-NL" sz="1100" dirty="0"/>
            </a:br>
            <a:r>
              <a:rPr lang="nl-NL" sz="1100" dirty="0"/>
              <a:t>4 Vet een grote, schone mengkom in met wat olijfolie en leg het deeg erin. Bestuif het met wat extra meel, leg er een schone theedoek overheen en laat 30 minuten op een warme plaats rijzen tot het dubbele volume.</a:t>
            </a:r>
            <a:br>
              <a:rPr lang="nl-NL" sz="1100" dirty="0"/>
            </a:br>
            <a:r>
              <a:rPr lang="nl-NL" sz="1100" dirty="0"/>
              <a:t/>
            </a:r>
            <a:br>
              <a:rPr lang="nl-NL" sz="1100" dirty="0"/>
            </a:br>
            <a:r>
              <a:rPr lang="nl-NL" sz="1100" dirty="0"/>
              <a:t>5 Verwarm de oven voor op 220 ºC. </a:t>
            </a:r>
            <a:br>
              <a:rPr lang="nl-NL" sz="1100" dirty="0"/>
            </a:br>
            <a:r>
              <a:rPr lang="nl-NL" sz="1100" dirty="0"/>
              <a:t/>
            </a:r>
            <a:br>
              <a:rPr lang="nl-NL" sz="1100" dirty="0"/>
            </a:br>
            <a:r>
              <a:rPr lang="nl-NL" sz="1100" dirty="0"/>
              <a:t>6 Als het deeg is gerezen, kun je het met je vuisten duwen, slaan en vouwen. Leg het deeg op een bakplaat van ca. 20 x 30 cm en spreid het uit om het passend te maken. </a:t>
            </a:r>
            <a:br>
              <a:rPr lang="nl-NL" sz="1100" dirty="0"/>
            </a:br>
            <a:r>
              <a:rPr lang="nl-NL" sz="1100" dirty="0"/>
              <a:t/>
            </a:r>
            <a:br>
              <a:rPr lang="nl-NL" sz="1100" dirty="0"/>
            </a:br>
            <a:r>
              <a:rPr lang="nl-NL" sz="1100" dirty="0"/>
              <a:t>7 Druppel er tot slot nog wat olijfolie over. Dek het af met een schone theedoek en laat het nog eens 20 minuten rijzen.</a:t>
            </a:r>
            <a:br>
              <a:rPr lang="nl-NL" sz="1100" dirty="0"/>
            </a:br>
            <a:r>
              <a:rPr lang="nl-NL" sz="1100" dirty="0"/>
              <a:t/>
            </a:r>
            <a:br>
              <a:rPr lang="nl-NL" sz="1100" dirty="0"/>
            </a:br>
            <a:r>
              <a:rPr lang="nl-NL" sz="1100" dirty="0"/>
              <a:t>8 Bak de </a:t>
            </a:r>
            <a:r>
              <a:rPr lang="nl-NL" sz="1100" dirty="0" err="1"/>
              <a:t>focaccia</a:t>
            </a:r>
            <a:r>
              <a:rPr lang="nl-NL" sz="1100" dirty="0"/>
              <a:t> 20 minuten, of tot de bovenkant goudbruin is en de binnenkant nog zacht.</a:t>
            </a:r>
          </a:p>
          <a:p>
            <a:pPr marL="0" indent="0">
              <a:buNone/>
            </a:pPr>
            <a:r>
              <a:rPr lang="nl-NL" sz="1100" dirty="0"/>
              <a:t>(Oliver, </a:t>
            </a:r>
            <a:r>
              <a:rPr lang="nl-NL" sz="1100" dirty="0" err="1"/>
              <a:t>sd</a:t>
            </a:r>
            <a:r>
              <a:rPr lang="nl-NL" sz="1100" dirty="0"/>
              <a:t>)</a:t>
            </a:r>
          </a:p>
          <a:p>
            <a:endParaRPr lang="nl-NL" sz="1100" dirty="0"/>
          </a:p>
        </p:txBody>
      </p:sp>
    </p:spTree>
    <p:extLst>
      <p:ext uri="{BB962C8B-B14F-4D97-AF65-F5344CB8AC3E}">
        <p14:creationId xmlns:p14="http://schemas.microsoft.com/office/powerpoint/2010/main" val="86535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Hoeveel vierkanten?</a:t>
            </a:r>
            <a:endParaRPr lang="nl-NL" dirty="0"/>
          </a:p>
        </p:txBody>
      </p:sp>
      <p:graphicFrame>
        <p:nvGraphicFramePr>
          <p:cNvPr id="6" name="Tijdelijke aanduiding voor inhoud 5"/>
          <p:cNvGraphicFramePr>
            <a:graphicFrameLocks noGrp="1"/>
          </p:cNvGraphicFramePr>
          <p:nvPr>
            <p:ph sz="half" idx="1"/>
            <p:extLst>
              <p:ext uri="{D42A27DB-BD31-4B8C-83A1-F6EECF244321}">
                <p14:modId xmlns:p14="http://schemas.microsoft.com/office/powerpoint/2010/main" val="620578010"/>
              </p:ext>
            </p:extLst>
          </p:nvPr>
        </p:nvGraphicFramePr>
        <p:xfrm>
          <a:off x="648397" y="2165434"/>
          <a:ext cx="4070260" cy="3631512"/>
        </p:xfrm>
        <a:graphic>
          <a:graphicData uri="http://schemas.openxmlformats.org/drawingml/2006/table">
            <a:tbl>
              <a:tblPr firstRow="1" bandRow="1">
                <a:tableStyleId>{5940675A-B579-460E-94D1-54222C63F5DA}</a:tableStyleId>
              </a:tblPr>
              <a:tblGrid>
                <a:gridCol w="1017565">
                  <a:extLst>
                    <a:ext uri="{9D8B030D-6E8A-4147-A177-3AD203B41FA5}">
                      <a16:colId xmlns:a16="http://schemas.microsoft.com/office/drawing/2014/main" val="20000"/>
                    </a:ext>
                  </a:extLst>
                </a:gridCol>
                <a:gridCol w="1017565">
                  <a:extLst>
                    <a:ext uri="{9D8B030D-6E8A-4147-A177-3AD203B41FA5}">
                      <a16:colId xmlns:a16="http://schemas.microsoft.com/office/drawing/2014/main" val="20001"/>
                    </a:ext>
                  </a:extLst>
                </a:gridCol>
                <a:gridCol w="1017565">
                  <a:extLst>
                    <a:ext uri="{9D8B030D-6E8A-4147-A177-3AD203B41FA5}">
                      <a16:colId xmlns:a16="http://schemas.microsoft.com/office/drawing/2014/main" val="20002"/>
                    </a:ext>
                  </a:extLst>
                </a:gridCol>
                <a:gridCol w="1017565">
                  <a:extLst>
                    <a:ext uri="{9D8B030D-6E8A-4147-A177-3AD203B41FA5}">
                      <a16:colId xmlns:a16="http://schemas.microsoft.com/office/drawing/2014/main" val="20003"/>
                    </a:ext>
                  </a:extLst>
                </a:gridCol>
              </a:tblGrid>
              <a:tr h="907878">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7878">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07878">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07878">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nl-NL" dirty="0"/>
                    </a:p>
                  </a:txBody>
                  <a:tcPr marL="120691" marR="120691">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7" name="Tijdelijke aanduiding voor inhoud 6"/>
          <p:cNvSpPr>
            <a:spLocks noGrp="1"/>
          </p:cNvSpPr>
          <p:nvPr>
            <p:ph sz="half" idx="2"/>
          </p:nvPr>
        </p:nvSpPr>
        <p:spPr>
          <a:xfrm>
            <a:off x="5408762" y="1845735"/>
            <a:ext cx="5746918" cy="4023360"/>
          </a:xfrm>
        </p:spPr>
        <p:txBody>
          <a:bodyPr/>
          <a:lstStyle/>
          <a:p>
            <a:r>
              <a:rPr lang="nl-NL" dirty="0" smtClean="0"/>
              <a:t>16 kleine vierkanten</a:t>
            </a:r>
          </a:p>
          <a:p>
            <a:r>
              <a:rPr lang="nl-NL" dirty="0" smtClean="0"/>
              <a:t>9 grote vierkanten (opgebouwd uit 4 vierkanten)</a:t>
            </a:r>
          </a:p>
          <a:p>
            <a:r>
              <a:rPr lang="nl-NL" dirty="0" smtClean="0"/>
              <a:t>1 heel groot vierkant</a:t>
            </a:r>
          </a:p>
          <a:p>
            <a:r>
              <a:rPr lang="nl-NL" dirty="0" smtClean="0"/>
              <a:t>Kleine zwarte vierkantjes op elk kruispunt</a:t>
            </a:r>
          </a:p>
          <a:p>
            <a:r>
              <a:rPr lang="nl-NL" dirty="0" smtClean="0"/>
              <a:t>Etc. </a:t>
            </a:r>
          </a:p>
          <a:p>
            <a:endParaRPr lang="nl-NL" dirty="0"/>
          </a:p>
        </p:txBody>
      </p:sp>
    </p:spTree>
    <p:extLst>
      <p:ext uri="{BB962C8B-B14F-4D97-AF65-F5344CB8AC3E}">
        <p14:creationId xmlns:p14="http://schemas.microsoft.com/office/powerpoint/2010/main" val="7992920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nl-NL" b="1" dirty="0" smtClean="0"/>
              <a:t>Optimaliseren</a:t>
            </a:r>
            <a:endParaRPr lang="nl-NL" b="1"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308765348"/>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PMO techniek</a:t>
            </a:r>
            <a:endParaRPr lang="nl-NL" dirty="0"/>
          </a:p>
        </p:txBody>
      </p:sp>
      <p:sp>
        <p:nvSpPr>
          <p:cNvPr id="3" name="Tijdelijke aanduiding voor inhoud 2"/>
          <p:cNvSpPr>
            <a:spLocks noGrp="1"/>
          </p:cNvSpPr>
          <p:nvPr>
            <p:ph idx="1"/>
          </p:nvPr>
        </p:nvSpPr>
        <p:spPr/>
        <p:txBody>
          <a:bodyPr/>
          <a:lstStyle/>
          <a:p>
            <a:r>
              <a:rPr lang="nl-NL" smtClean="0"/>
              <a:t>Wordt gebruikt om te optimaliseren.</a:t>
            </a:r>
          </a:p>
          <a:p>
            <a:r>
              <a:rPr lang="nl-NL" smtClean="0"/>
              <a:t>Pluspunten, minpunten, ontwikkelen</a:t>
            </a:r>
          </a:p>
          <a:p>
            <a:r>
              <a:rPr lang="nl-NL" smtClean="0"/>
              <a:t>De beste ideeen uit de criteria matrix worden bekeken bij de PMO methode.</a:t>
            </a:r>
          </a:p>
          <a:p>
            <a:r>
              <a:rPr lang="nl-NL" smtClean="0"/>
              <a:t>Pluspunten en minpunten worden opgeschreven. Bij ontwikkelen probeer je de minpunten om te buigen in pluspunten.</a:t>
            </a: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3381835040"/>
              </p:ext>
            </p:extLst>
          </p:nvPr>
        </p:nvGraphicFramePr>
        <p:xfrm>
          <a:off x="4681267" y="5073770"/>
          <a:ext cx="7086600" cy="1562492"/>
        </p:xfrm>
        <a:graphic>
          <a:graphicData uri="http://schemas.openxmlformats.org/drawingml/2006/table">
            <a:tbl>
              <a:tblPr firstRow="1" bandRow="1">
                <a:tableStyleId>{10A1B5D5-9B99-4C35-A422-299274C87663}</a:tableStyleId>
              </a:tblPr>
              <a:tblGrid>
                <a:gridCol w="2362200">
                  <a:extLst>
                    <a:ext uri="{9D8B030D-6E8A-4147-A177-3AD203B41FA5}">
                      <a16:colId xmlns:a16="http://schemas.microsoft.com/office/drawing/2014/main" val="20000"/>
                    </a:ext>
                  </a:extLst>
                </a:gridCol>
                <a:gridCol w="23622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tblGrid>
              <a:tr h="373772">
                <a:tc>
                  <a:txBody>
                    <a:bodyPr/>
                    <a:lstStyle/>
                    <a:p>
                      <a:r>
                        <a:rPr lang="nl-NL" dirty="0" smtClean="0"/>
                        <a:t>Pluspunten</a:t>
                      </a:r>
                      <a:endParaRPr lang="nl-NL" dirty="0"/>
                    </a:p>
                  </a:txBody>
                  <a:tcPr/>
                </a:tc>
                <a:tc>
                  <a:txBody>
                    <a:bodyPr/>
                    <a:lstStyle/>
                    <a:p>
                      <a:r>
                        <a:rPr lang="nl-NL" dirty="0" smtClean="0"/>
                        <a:t>Minpunten</a:t>
                      </a:r>
                      <a:endParaRPr lang="nl-NL" dirty="0"/>
                    </a:p>
                  </a:txBody>
                  <a:tcPr/>
                </a:tc>
                <a:tc>
                  <a:txBody>
                    <a:bodyPr/>
                    <a:lstStyle/>
                    <a:p>
                      <a:r>
                        <a:rPr lang="nl-NL" dirty="0" smtClean="0"/>
                        <a:t>Ontwikkelen</a:t>
                      </a:r>
                      <a:endParaRPr lang="nl-NL" dirty="0"/>
                    </a:p>
                  </a:txBody>
                  <a:tcPr/>
                </a:tc>
                <a:extLst>
                  <a:ext uri="{0D108BD9-81ED-4DB2-BD59-A6C34878D82A}">
                    <a16:rowId xmlns:a16="http://schemas.microsoft.com/office/drawing/2014/main" val="10000"/>
                  </a:ext>
                </a:extLst>
              </a:tr>
              <a:tr h="921629">
                <a:tc>
                  <a:txBody>
                    <a:bodyPr/>
                    <a:lstStyle/>
                    <a:p>
                      <a:r>
                        <a:rPr lang="nl-NL" dirty="0" smtClean="0"/>
                        <a:t>Doeltreffend idee</a:t>
                      </a:r>
                      <a:endParaRPr lang="nl-NL" dirty="0"/>
                    </a:p>
                  </a:txBody>
                  <a:tcPr/>
                </a:tc>
                <a:tc>
                  <a:txBody>
                    <a:bodyPr/>
                    <a:lstStyle/>
                    <a:p>
                      <a:r>
                        <a:rPr lang="nl-NL" dirty="0" smtClean="0"/>
                        <a:t>Kostprijs is te hoog</a:t>
                      </a:r>
                      <a:endParaRPr lang="nl-NL" dirty="0"/>
                    </a:p>
                  </a:txBody>
                  <a:tcPr/>
                </a:tc>
                <a:tc>
                  <a:txBody>
                    <a:bodyPr/>
                    <a:lstStyle/>
                    <a:p>
                      <a:r>
                        <a:rPr lang="nl-NL" dirty="0" smtClean="0"/>
                        <a:t>Product aantrekkelijker</a:t>
                      </a:r>
                      <a:r>
                        <a:rPr lang="nl-NL" baseline="0" dirty="0" smtClean="0"/>
                        <a:t> maken</a:t>
                      </a:r>
                    </a:p>
                    <a:p>
                      <a:r>
                        <a:rPr lang="nl-NL" baseline="0" dirty="0" smtClean="0"/>
                        <a:t>Kostprijs verlagen</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45031521"/>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smtClean="0"/>
              <a:t>SCAMPER</a:t>
            </a:r>
            <a:endParaRPr lang="nl-NL" dirty="0"/>
          </a:p>
        </p:txBody>
      </p:sp>
      <p:sp>
        <p:nvSpPr>
          <p:cNvPr id="6" name="Tijdelijke aanduiding voor inhoud 5"/>
          <p:cNvSpPr>
            <a:spLocks noGrp="1"/>
          </p:cNvSpPr>
          <p:nvPr>
            <p:ph idx="1"/>
          </p:nvPr>
        </p:nvSpPr>
        <p:spPr/>
        <p:txBody>
          <a:bodyPr>
            <a:normAutofit fontScale="85000" lnSpcReduction="20000"/>
          </a:bodyPr>
          <a:lstStyle/>
          <a:p>
            <a:r>
              <a:rPr lang="nl-NL" smtClean="0"/>
              <a:t>Wordt gebruikt om te optimaliseren.</a:t>
            </a:r>
          </a:p>
          <a:p>
            <a:endParaRPr lang="nl-NL" smtClean="0"/>
          </a:p>
          <a:p>
            <a:r>
              <a:rPr lang="nl-NL" smtClean="0"/>
              <a:t>Substitueren</a:t>
            </a:r>
          </a:p>
          <a:p>
            <a:pPr lvl="1"/>
            <a:r>
              <a:rPr lang="nl-NL" smtClean="0"/>
              <a:t>wat zijn alternatieven, andere ingrediënten, ander materiaal, ander proces, andere verpakking, andere uitstraling, andere locatie?</a:t>
            </a:r>
          </a:p>
          <a:p>
            <a:r>
              <a:rPr lang="nl-NL" smtClean="0"/>
              <a:t>Combineren</a:t>
            </a:r>
          </a:p>
          <a:p>
            <a:pPr lvl="1"/>
            <a:r>
              <a:rPr lang="nl-NL" smtClean="0"/>
              <a:t>Kunnen we nieuwe combinaties maken om een beter product te krijgen?</a:t>
            </a:r>
          </a:p>
          <a:p>
            <a:r>
              <a:rPr lang="nl-NL" smtClean="0"/>
              <a:t>Aanpassen</a:t>
            </a:r>
          </a:p>
          <a:p>
            <a:pPr lvl="1"/>
            <a:r>
              <a:rPr lang="nl-NL" smtClean="0"/>
              <a:t>Wat kun je aanpassen? Verander het doel, kleur, beweging, geluid, smaak, geur, kleur, verpakking? Wat kan ik kopiëren van een ander product/sector/markt? Wat kan ik imiteren?</a:t>
            </a:r>
          </a:p>
          <a:p>
            <a:endParaRPr lang="nl-NL" smtClean="0"/>
          </a:p>
          <a:p>
            <a:endParaRPr lang="nl-NL" smtClean="0"/>
          </a:p>
          <a:p>
            <a:endParaRPr lang="nl-NL" smtClean="0"/>
          </a:p>
          <a:p>
            <a:endParaRPr lang="nl-NL" dirty="0"/>
          </a:p>
        </p:txBody>
      </p:sp>
    </p:spTree>
    <p:extLst>
      <p:ext uri="{BB962C8B-B14F-4D97-AF65-F5344CB8AC3E}">
        <p14:creationId xmlns:p14="http://schemas.microsoft.com/office/powerpoint/2010/main" val="2642700883"/>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nl-NL"/>
          </a:p>
        </p:txBody>
      </p:sp>
      <p:sp>
        <p:nvSpPr>
          <p:cNvPr id="5" name="Tijdelijke aanduiding voor inhoud 4"/>
          <p:cNvSpPr>
            <a:spLocks noGrp="1"/>
          </p:cNvSpPr>
          <p:nvPr>
            <p:ph idx="1"/>
          </p:nvPr>
        </p:nvSpPr>
        <p:spPr/>
        <p:txBody>
          <a:bodyPr>
            <a:normAutofit fontScale="77500" lnSpcReduction="20000"/>
          </a:bodyPr>
          <a:lstStyle/>
          <a:p>
            <a:r>
              <a:rPr lang="nl-NL" smtClean="0"/>
              <a:t>Maximaliseren/minimaliseren</a:t>
            </a:r>
          </a:p>
          <a:p>
            <a:pPr lvl="1"/>
            <a:r>
              <a:rPr lang="nl-NL" smtClean="0"/>
              <a:t>Kun je het product aanpassen door toe te voegen, groter maken, meer tijd, meer geld, meer waarde, meer ingrediënten, meer product, overdrijven? Anderzijds, wat kun je weglaten, kleiner maken, mini versie, minder product, lichter, delen? </a:t>
            </a:r>
          </a:p>
          <a:p>
            <a:r>
              <a:rPr lang="nl-NL" smtClean="0"/>
              <a:t>Passend gebruiken</a:t>
            </a:r>
          </a:p>
          <a:p>
            <a:pPr lvl="1"/>
            <a:r>
              <a:rPr lang="nl-NL" smtClean="0"/>
              <a:t>Hoe kun je het product anders gebruiken? Een andere functie geven of een ander eetmoment?</a:t>
            </a:r>
          </a:p>
          <a:p>
            <a:r>
              <a:rPr lang="nl-NL" smtClean="0"/>
              <a:t>Elimineren</a:t>
            </a:r>
          </a:p>
          <a:p>
            <a:pPr lvl="1"/>
            <a:r>
              <a:rPr lang="nl-NL" smtClean="0"/>
              <a:t>Wat kun je elimineren? Verwijderen? Afval? Kosten? Tijdsreductie? Inspanningsreductie?</a:t>
            </a:r>
          </a:p>
          <a:p>
            <a:r>
              <a:rPr lang="nl-NL" smtClean="0"/>
              <a:t>Reorganiseren</a:t>
            </a:r>
          </a:p>
          <a:p>
            <a:pPr lvl="1"/>
            <a:r>
              <a:rPr lang="nl-NL" smtClean="0"/>
              <a:t>Wat kan herschikt worden? Componenten uitruilen? Ander patroon? Andere vormgeving, andere uitstraling? Veranderen schema? </a:t>
            </a:r>
          </a:p>
          <a:p>
            <a:endParaRPr lang="nl-NL" smtClean="0"/>
          </a:p>
          <a:p>
            <a:endParaRPr lang="nl-NL" smtClean="0"/>
          </a:p>
          <a:p>
            <a:endParaRPr lang="nl-NL" dirty="0"/>
          </a:p>
        </p:txBody>
      </p:sp>
    </p:spTree>
    <p:extLst>
      <p:ext uri="{BB962C8B-B14F-4D97-AF65-F5344CB8AC3E}">
        <p14:creationId xmlns:p14="http://schemas.microsoft.com/office/powerpoint/2010/main" val="2911931670"/>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Meer technieken?</a:t>
            </a:r>
            <a:endParaRPr lang="nl-NL" dirty="0"/>
          </a:p>
        </p:txBody>
      </p:sp>
      <p:sp>
        <p:nvSpPr>
          <p:cNvPr id="5" name="Tijdelijke aanduiding voor inhoud 4"/>
          <p:cNvSpPr>
            <a:spLocks noGrp="1"/>
          </p:cNvSpPr>
          <p:nvPr>
            <p:ph idx="1"/>
          </p:nvPr>
        </p:nvSpPr>
        <p:spPr/>
        <p:txBody>
          <a:bodyPr/>
          <a:lstStyle/>
          <a:p>
            <a:r>
              <a:rPr lang="nl-NL" smtClean="0"/>
              <a:t>http://www.creatiefdenken.com</a:t>
            </a:r>
            <a:endParaRPr lang="nl-NL" dirty="0"/>
          </a:p>
        </p:txBody>
      </p:sp>
    </p:spTree>
    <p:extLst>
      <p:ext uri="{BB962C8B-B14F-4D97-AF65-F5344CB8AC3E}">
        <p14:creationId xmlns:p14="http://schemas.microsoft.com/office/powerpoint/2010/main" val="270472164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smtClean="0"/>
              <a:t>Raadsel</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a:t>Een man woont op de tiende verdieping van een appartementencomplex. Iedere dag neemt hij de lift naar beneden om te gaan werken of winkelen. Wanneer hij terugkeert, neemt hij de lift naar de zevende verdieping en neemt vervolgens de trap naar zijn appartement op de tiende verdieping. Behalve op regenachtige dagen, want dan neemt hij rechtstreeks de lift naar de tiende verdieping.</a:t>
            </a:r>
          </a:p>
          <a:p>
            <a:pPr marL="0" indent="0">
              <a:buNone/>
            </a:pPr>
            <a:r>
              <a:rPr lang="nl-NL" b="1" i="1" dirty="0"/>
              <a:t>Hij haat lopen, waarom doet hij dit </a:t>
            </a:r>
            <a:r>
              <a:rPr lang="nl-NL" b="1" i="1" dirty="0" smtClean="0"/>
              <a:t>?</a:t>
            </a:r>
          </a:p>
          <a:p>
            <a:pPr marL="0" indent="0">
              <a:buNone/>
            </a:pPr>
            <a:endParaRPr lang="nl-NL" b="1" i="1" dirty="0"/>
          </a:p>
          <a:p>
            <a:pPr marL="0" indent="0">
              <a:buNone/>
            </a:pPr>
            <a:r>
              <a:rPr lang="nl-NL" dirty="0"/>
              <a:t>De man uit de flat is een dwerg en kan nog net het knopje voor de zevende verdieping indrukken. Als het regent, gebruikt hij zijn paraplu om het knopje van de tiende verdieping in te drukken.</a:t>
            </a:r>
          </a:p>
        </p:txBody>
      </p:sp>
    </p:spTree>
    <p:extLst>
      <p:ext uri="{BB962C8B-B14F-4D97-AF65-F5344CB8AC3E}">
        <p14:creationId xmlns:p14="http://schemas.microsoft.com/office/powerpoint/2010/main" val="351794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sz="half" idx="1"/>
          </p:nvPr>
        </p:nvSpPr>
        <p:spPr/>
        <p:txBody>
          <a:bodyPr/>
          <a:lstStyle/>
          <a:p>
            <a:r>
              <a:rPr lang="nl-NL" dirty="0"/>
              <a:t>Maak 2 vierkanten die elkaar niet raken door 8 </a:t>
            </a:r>
            <a:r>
              <a:rPr lang="nl-NL" dirty="0" smtClean="0"/>
              <a:t>lucifers/prikkers </a:t>
            </a:r>
            <a:r>
              <a:rPr lang="nl-NL" dirty="0"/>
              <a:t>te verwijderen.</a:t>
            </a:r>
          </a:p>
        </p:txBody>
      </p:sp>
      <p:pic>
        <p:nvPicPr>
          <p:cNvPr id="1030" name="Picture 6" descr="creatief test"/>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8051800" y="3091656"/>
            <a:ext cx="1676400" cy="1543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6478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Hoeveel F’s in de tekst?</a:t>
            </a:r>
            <a:endParaRPr lang="nl-NL" dirty="0"/>
          </a:p>
        </p:txBody>
      </p:sp>
      <p:sp>
        <p:nvSpPr>
          <p:cNvPr id="5" name="Tijdelijke aanduiding voor inhoud 4"/>
          <p:cNvSpPr>
            <a:spLocks noGrp="1"/>
          </p:cNvSpPr>
          <p:nvPr>
            <p:ph idx="1"/>
          </p:nvPr>
        </p:nvSpPr>
        <p:spPr/>
        <p:txBody>
          <a:bodyPr>
            <a:normAutofit/>
          </a:bodyPr>
          <a:lstStyle/>
          <a:p>
            <a:r>
              <a:rPr lang="nl-NL" sz="3200" dirty="0" smtClean="0"/>
              <a:t>Na </a:t>
            </a:r>
            <a:r>
              <a:rPr lang="nl-NL" sz="3200" dirty="0"/>
              <a:t>deze fantastische fietstocht </a:t>
            </a:r>
            <a:r>
              <a:rPr lang="nl-NL" sz="3200" dirty="0" smtClean="0"/>
              <a:t>lust</a:t>
            </a:r>
            <a:r>
              <a:rPr lang="nl-NL" sz="3200" dirty="0"/>
              <a:t> ik wel een glaasje Fanta of </a:t>
            </a:r>
            <a:r>
              <a:rPr lang="nl-NL" sz="3200" dirty="0" err="1"/>
              <a:t>Fristi</a:t>
            </a:r>
            <a:r>
              <a:rPr lang="nl-NL" sz="3200" dirty="0"/>
              <a:t> </a:t>
            </a:r>
            <a:r>
              <a:rPr lang="nl-NL" sz="3200" dirty="0" smtClean="0"/>
              <a:t>of andere </a:t>
            </a:r>
            <a:r>
              <a:rPr lang="nl-NL" sz="3200" dirty="0"/>
              <a:t>frisdrank</a:t>
            </a:r>
            <a:r>
              <a:rPr lang="nl-NL" sz="3200" dirty="0" smtClean="0"/>
              <a:t>.</a:t>
            </a:r>
          </a:p>
          <a:p>
            <a:endParaRPr lang="nl-NL" sz="3200" dirty="0"/>
          </a:p>
          <a:p>
            <a:pPr marL="0" indent="0">
              <a:buNone/>
            </a:pPr>
            <a:r>
              <a:rPr lang="nl-NL" dirty="0"/>
              <a:t/>
            </a:r>
            <a:br>
              <a:rPr lang="nl-NL" dirty="0"/>
            </a:br>
            <a:r>
              <a:rPr lang="nl-NL" sz="3200" dirty="0" smtClean="0"/>
              <a:t>Aantal: 7</a:t>
            </a:r>
          </a:p>
          <a:p>
            <a:pPr marL="0" indent="0">
              <a:buNone/>
            </a:pPr>
            <a:r>
              <a:rPr lang="nl-NL" sz="3200" dirty="0"/>
              <a:t>Na deze </a:t>
            </a:r>
            <a:r>
              <a:rPr lang="nl-NL" sz="3200" b="1" dirty="0"/>
              <a:t>f</a:t>
            </a:r>
            <a:r>
              <a:rPr lang="nl-NL" sz="3200" dirty="0"/>
              <a:t>antastische </a:t>
            </a:r>
            <a:r>
              <a:rPr lang="nl-NL" sz="3200" b="1" dirty="0"/>
              <a:t>f</a:t>
            </a:r>
            <a:r>
              <a:rPr lang="nl-NL" sz="3200" dirty="0"/>
              <a:t>ietstocht lust ik wel een glaasje </a:t>
            </a:r>
            <a:r>
              <a:rPr lang="nl-NL" sz="3200" b="1" dirty="0"/>
              <a:t>F</a:t>
            </a:r>
            <a:r>
              <a:rPr lang="nl-NL" sz="3200" dirty="0"/>
              <a:t>anta o</a:t>
            </a:r>
            <a:r>
              <a:rPr lang="nl-NL" sz="3200" b="1" dirty="0"/>
              <a:t>f</a:t>
            </a:r>
            <a:r>
              <a:rPr lang="nl-NL" sz="3200" dirty="0"/>
              <a:t> </a:t>
            </a:r>
            <a:r>
              <a:rPr lang="nl-NL" sz="3200" b="1" dirty="0" err="1"/>
              <a:t>F</a:t>
            </a:r>
            <a:r>
              <a:rPr lang="nl-NL" sz="3200" dirty="0" err="1"/>
              <a:t>risti</a:t>
            </a:r>
            <a:r>
              <a:rPr lang="nl-NL" sz="3200" dirty="0"/>
              <a:t> o</a:t>
            </a:r>
            <a:r>
              <a:rPr lang="nl-NL" sz="3200" b="1" dirty="0"/>
              <a:t>f</a:t>
            </a:r>
            <a:r>
              <a:rPr lang="nl-NL" sz="3200" dirty="0"/>
              <a:t> andere </a:t>
            </a:r>
            <a:r>
              <a:rPr lang="nl-NL" sz="3200" b="1" dirty="0"/>
              <a:t>f</a:t>
            </a:r>
            <a:r>
              <a:rPr lang="nl-NL" sz="3200" dirty="0"/>
              <a:t>risdrank.</a:t>
            </a:r>
          </a:p>
          <a:p>
            <a:pPr marL="0" indent="0">
              <a:buNone/>
            </a:pPr>
            <a:endParaRPr lang="nl-NL" b="1" dirty="0"/>
          </a:p>
        </p:txBody>
      </p:sp>
    </p:spTree>
    <p:extLst>
      <p:ext uri="{BB962C8B-B14F-4D97-AF65-F5344CB8AC3E}">
        <p14:creationId xmlns:p14="http://schemas.microsoft.com/office/powerpoint/2010/main" val="50482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Punten verbinden</a:t>
            </a:r>
            <a:endParaRPr lang="nl-NL" dirty="0"/>
          </a:p>
        </p:txBody>
      </p:sp>
      <p:pic>
        <p:nvPicPr>
          <p:cNvPr id="3074" name="Picture 2" descr="http://www.voorbijeinstein.nl/images_12/vraagstuk_20006_801.pn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763667" y="2349913"/>
            <a:ext cx="3032619" cy="3047707"/>
          </a:xfrm>
          <a:prstGeom prst="rect">
            <a:avLst/>
          </a:prstGeom>
          <a:noFill/>
          <a:extLst>
            <a:ext uri="{909E8E84-426E-40DD-AFC4-6F175D3DCCD1}">
              <a14:hiddenFill xmlns:a14="http://schemas.microsoft.com/office/drawing/2010/main">
                <a:solidFill>
                  <a:srgbClr val="FFFFFF"/>
                </a:solidFill>
              </a14:hiddenFill>
            </a:ext>
          </a:extLst>
        </p:spPr>
      </p:pic>
      <p:sp>
        <p:nvSpPr>
          <p:cNvPr id="4" name="Tijdelijke aanduiding voor inhoud 3"/>
          <p:cNvSpPr>
            <a:spLocks noGrp="1"/>
          </p:cNvSpPr>
          <p:nvPr>
            <p:ph sz="half" idx="2"/>
          </p:nvPr>
        </p:nvSpPr>
        <p:spPr/>
        <p:txBody>
          <a:bodyPr/>
          <a:lstStyle/>
          <a:p>
            <a:pPr marL="0" indent="0">
              <a:buNone/>
            </a:pPr>
            <a:r>
              <a:rPr lang="nl-NL" dirty="0" smtClean="0"/>
              <a:t> Verbind de punten door middel van 4 lijnen</a:t>
            </a:r>
          </a:p>
          <a:p>
            <a:endParaRPr lang="nl-NL" b="1" dirty="0" smtClean="0"/>
          </a:p>
          <a:p>
            <a:endParaRPr lang="nl-NL" dirty="0"/>
          </a:p>
        </p:txBody>
      </p:sp>
      <p:pic>
        <p:nvPicPr>
          <p:cNvPr id="5122" name="Picture 2" descr="http://www.voorbijeinstein.nl/images_12/vraagstuk_20006_8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8080" y="2576226"/>
            <a:ext cx="3303618" cy="3303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56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Opdracht</a:t>
            </a:r>
            <a:endParaRPr lang="nl-NL" dirty="0"/>
          </a:p>
        </p:txBody>
      </p:sp>
      <p:sp>
        <p:nvSpPr>
          <p:cNvPr id="3" name="Tijdelijke aanduiding voor inhoud 2"/>
          <p:cNvSpPr>
            <a:spLocks noGrp="1"/>
          </p:cNvSpPr>
          <p:nvPr>
            <p:ph sz="half" idx="1"/>
          </p:nvPr>
        </p:nvSpPr>
        <p:spPr/>
        <p:txBody>
          <a:bodyPr/>
          <a:lstStyle/>
          <a:p>
            <a:r>
              <a:rPr lang="nl-NL" smtClean="0"/>
              <a:t>Op welk nummer staat de auto geparkeerd?</a:t>
            </a:r>
          </a:p>
          <a:p>
            <a:endParaRPr lang="nl-NL" smtClean="0"/>
          </a:p>
          <a:p>
            <a:endParaRPr lang="nl-NL" dirty="0"/>
          </a:p>
        </p:txBody>
      </p:sp>
      <p:sp>
        <p:nvSpPr>
          <p:cNvPr id="5" name="Tijdelijke aanduiding voor inhoud 4"/>
          <p:cNvSpPr>
            <a:spLocks noGrp="1"/>
          </p:cNvSpPr>
          <p:nvPr>
            <p:ph sz="half" idx="2"/>
          </p:nvPr>
        </p:nvSpPr>
        <p:spPr/>
        <p:txBody>
          <a:bodyPr/>
          <a:lstStyle/>
          <a:p>
            <a:r>
              <a:rPr lang="nl-NL" dirty="0" smtClean="0"/>
              <a:t>11 x 11 = 4</a:t>
            </a:r>
          </a:p>
          <a:p>
            <a:r>
              <a:rPr lang="nl-NL" dirty="0" smtClean="0"/>
              <a:t>22 x 22 = 16</a:t>
            </a:r>
          </a:p>
          <a:p>
            <a:r>
              <a:rPr lang="nl-NL" dirty="0" smtClean="0"/>
              <a:t>33 x 33 = ???</a:t>
            </a:r>
          </a:p>
          <a:p>
            <a:endParaRPr lang="nl-NL" dirty="0" smtClean="0"/>
          </a:p>
          <a:p>
            <a:r>
              <a:rPr lang="nl-NL" dirty="0" smtClean="0"/>
              <a:t>2 x 2 = 4</a:t>
            </a:r>
          </a:p>
          <a:p>
            <a:r>
              <a:rPr lang="nl-NL" dirty="0" smtClean="0"/>
              <a:t>4 x 4 = 16</a:t>
            </a:r>
          </a:p>
          <a:p>
            <a:r>
              <a:rPr lang="nl-NL" dirty="0" smtClean="0"/>
              <a:t>6 x 6 = 36</a:t>
            </a:r>
          </a:p>
          <a:p>
            <a:endParaRPr lang="nl-NL" dirty="0" smtClean="0"/>
          </a:p>
          <a:p>
            <a:endParaRPr lang="nl-NL" dirty="0"/>
          </a:p>
        </p:txBody>
      </p:sp>
      <p:pic>
        <p:nvPicPr>
          <p:cNvPr id="6150" name="Picture 6" descr="Gerelateerde afbeelding"/>
          <p:cNvPicPr>
            <a:picLocks noChangeAspect="1" noChangeArrowheads="1"/>
          </p:cNvPicPr>
          <p:nvPr/>
        </p:nvPicPr>
        <p:blipFill rotWithShape="1">
          <a:blip r:embed="rId2">
            <a:extLst>
              <a:ext uri="{28A0092B-C50C-407E-A947-70E740481C1C}">
                <a14:useLocalDpi xmlns:a14="http://schemas.microsoft.com/office/drawing/2010/main" val="0"/>
              </a:ext>
            </a:extLst>
          </a:blip>
          <a:srcRect t="32131" b="19222"/>
          <a:stretch/>
        </p:blipFill>
        <p:spPr bwMode="auto">
          <a:xfrm>
            <a:off x="1297947" y="2291750"/>
            <a:ext cx="4426362" cy="203583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Gerelateerde afbeelding"/>
          <p:cNvPicPr>
            <a:picLocks noChangeAspect="1" noChangeArrowheads="1"/>
          </p:cNvPicPr>
          <p:nvPr/>
        </p:nvPicPr>
        <p:blipFill rotWithShape="1">
          <a:blip r:embed="rId2">
            <a:extLst>
              <a:ext uri="{28A0092B-C50C-407E-A947-70E740481C1C}">
                <a14:useLocalDpi xmlns:a14="http://schemas.microsoft.com/office/drawing/2010/main" val="0"/>
              </a:ext>
            </a:extLst>
          </a:blip>
          <a:srcRect t="32131" b="19222"/>
          <a:stretch/>
        </p:blipFill>
        <p:spPr bwMode="auto">
          <a:xfrm rot="10800000">
            <a:off x="1167002" y="4327585"/>
            <a:ext cx="4426362" cy="203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637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a2">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vondschemering">
      <a:majorFont>
        <a:latin typeface="Century Gothic"/>
        <a:ea typeface=""/>
        <a:cs typeface=""/>
        <a:font script="Jpan" typeface="ＭＳ Ｐゴシック"/>
      </a:majorFont>
      <a:minorFont>
        <a:latin typeface="Century Gothic"/>
        <a:ea typeface=""/>
        <a:cs typeface=""/>
        <a:font script="Jpan" typeface="ＭＳ Ｐゴシック"/>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a2" id="{B8F74059-5707-44E4-AE2C-8192C0FF7A29}" vid="{7A628D78-504F-4A30-B324-1504139DC9C2}"/>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Thema2</Template>
  <TotalTime>223</TotalTime>
  <Words>1305</Words>
  <Application>Microsoft Office PowerPoint</Application>
  <PresentationFormat>Breedbeeld</PresentationFormat>
  <Paragraphs>285</Paragraphs>
  <Slides>44</Slides>
  <Notes>4</Notes>
  <HiddenSlides>5</HiddenSlides>
  <MMClips>1</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44</vt:i4>
      </vt:variant>
    </vt:vector>
  </HeadingPairs>
  <TitlesOfParts>
    <vt:vector size="49" baseType="lpstr">
      <vt:lpstr>ＭＳ Ｐゴシック</vt:lpstr>
      <vt:lpstr>Arial</vt:lpstr>
      <vt:lpstr>Calibri</vt:lpstr>
      <vt:lpstr>Century Gothic</vt:lpstr>
      <vt:lpstr>Thema2</vt:lpstr>
      <vt:lpstr>Creatief denken</vt:lpstr>
      <vt:lpstr>Creatief denken</vt:lpstr>
      <vt:lpstr>Hoeveel vierkanten?</vt:lpstr>
      <vt:lpstr>Hoeveel vierkanten?</vt:lpstr>
      <vt:lpstr>Raadsel</vt:lpstr>
      <vt:lpstr>Opdracht</vt:lpstr>
      <vt:lpstr>Hoeveel F’s in de tekst?</vt:lpstr>
      <vt:lpstr>Punten verbinden</vt:lpstr>
      <vt:lpstr>Opdracht</vt:lpstr>
      <vt:lpstr>Creatief waarnemen</vt:lpstr>
      <vt:lpstr>Wat zie je in deze tekening?</vt:lpstr>
      <vt:lpstr>PowerPoint-presentatie</vt:lpstr>
      <vt:lpstr>Wat zie je</vt:lpstr>
      <vt:lpstr>Wat zie je</vt:lpstr>
      <vt:lpstr>PowerPoint-presentatie</vt:lpstr>
      <vt:lpstr>PowerPoint-presentatie</vt:lpstr>
      <vt:lpstr>Wat is brainstormen?</vt:lpstr>
      <vt:lpstr>Regels voor brainstormen</vt:lpstr>
      <vt:lpstr>Uitstel van oordeel</vt:lpstr>
      <vt:lpstr>PowerPoint-presentatie</vt:lpstr>
      <vt:lpstr>Divergeren</vt:lpstr>
      <vt:lpstr>Divergeren</vt:lpstr>
      <vt:lpstr>1+1 = ?</vt:lpstr>
      <vt:lpstr>A E I F U</vt:lpstr>
      <vt:lpstr>Flexibel associëren </vt:lpstr>
      <vt:lpstr>Associatieketting</vt:lpstr>
      <vt:lpstr>Denktechnieken</vt:lpstr>
      <vt:lpstr>Divergeren</vt:lpstr>
      <vt:lpstr>Oefenopdracht Efteling</vt:lpstr>
      <vt:lpstr>Braindump</vt:lpstr>
      <vt:lpstr>Mindmap</vt:lpstr>
      <vt:lpstr>PowerPoint-presentatie</vt:lpstr>
      <vt:lpstr>Brainwriting</vt:lpstr>
      <vt:lpstr>Morfologische kaart</vt:lpstr>
      <vt:lpstr>Convergeren</vt:lpstr>
      <vt:lpstr>COCD-box</vt:lpstr>
      <vt:lpstr>Criteria matrix</vt:lpstr>
      <vt:lpstr>Aan de slag</vt:lpstr>
      <vt:lpstr>PowerPoint-presentatie</vt:lpstr>
      <vt:lpstr>Optimaliseren</vt:lpstr>
      <vt:lpstr>PMO techniek</vt:lpstr>
      <vt:lpstr>SCAMPER</vt:lpstr>
      <vt:lpstr>PowerPoint-presentatie</vt:lpstr>
      <vt:lpstr>Meer technieken?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Creatief denken</dc:title>
  <dc:creator>Caro van Kaathoven</dc:creator>
  <cp:lastModifiedBy>Merel Verhofstadt</cp:lastModifiedBy>
  <cp:revision>18</cp:revision>
  <dcterms:created xsi:type="dcterms:W3CDTF">2017-09-05T08:26:18Z</dcterms:created>
  <dcterms:modified xsi:type="dcterms:W3CDTF">2018-09-05T13:21:55Z</dcterms:modified>
</cp:coreProperties>
</file>